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59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1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1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0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3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2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2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B06F2-58A1-4642-81A2-62B8599CE7C0}" type="datetimeFigureOut">
              <a:rPr lang="en-US" smtClean="0"/>
              <a:t>7/14/2012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C53AA-F65A-4C07-8039-62238F34BD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3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>
            <a:noAutofit/>
          </a:bodyPr>
          <a:lstStyle/>
          <a:p>
            <a:r>
              <a:rPr lang="en-US" sz="1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Canny Operator</a:t>
            </a:r>
            <a:endParaRPr lang="en-US" sz="1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252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49959"/>
            <a:ext cx="7772400" cy="563231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/* Convolution of source image with a Gaussian in X and Y directions  */</a:t>
            </a:r>
          </a:p>
          <a:p>
            <a:r>
              <a:rPr lang="en-US" sz="1200" dirty="0"/>
              <a:t>	</a:t>
            </a:r>
            <a:r>
              <a:rPr lang="en-US" sz="1200" dirty="0" err="1">
                <a:solidFill>
                  <a:srgbClr val="FF0000"/>
                </a:solidFill>
              </a:rPr>
              <a:t>seperable_convolution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/>
              <a:t>(</a:t>
            </a:r>
            <a:r>
              <a:rPr lang="en-US" sz="1200" dirty="0" err="1"/>
              <a:t>im</a:t>
            </a:r>
            <a:r>
              <a:rPr lang="en-US" sz="1200" dirty="0"/>
              <a:t>, </a:t>
            </a:r>
            <a:r>
              <a:rPr lang="en-US" sz="1200" dirty="0" err="1"/>
              <a:t>gau</a:t>
            </a:r>
            <a:r>
              <a:rPr lang="en-US" sz="1200" dirty="0"/>
              <a:t>, width, </a:t>
            </a:r>
            <a:r>
              <a:rPr lang="en-US" sz="1200" dirty="0" err="1"/>
              <a:t>smx</a:t>
            </a:r>
            <a:r>
              <a:rPr lang="en-US" sz="1200" dirty="0"/>
              <a:t>, </a:t>
            </a:r>
            <a:r>
              <a:rPr lang="en-US" sz="1200" dirty="0" err="1"/>
              <a:t>smy</a:t>
            </a:r>
            <a:r>
              <a:rPr lang="en-US" sz="1200" dirty="0"/>
              <a:t>);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Now convolve smoothed data with a derivative */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printf</a:t>
            </a:r>
            <a:r>
              <a:rPr lang="en-US" sz="1200" dirty="0"/>
              <a:t> ("Convolution with the derivative of a Gaussian...\n");</a:t>
            </a:r>
          </a:p>
          <a:p>
            <a:r>
              <a:rPr lang="en-US" sz="1200" dirty="0"/>
              <a:t>	dx </a:t>
            </a:r>
            <a:r>
              <a:rPr lang="en-US" sz="1200" dirty="0">
                <a:solidFill>
                  <a:srgbClr val="FF0000"/>
                </a:solidFill>
              </a:rPr>
              <a:t>= f2d </a:t>
            </a:r>
            <a:r>
              <a:rPr lang="en-US" sz="1200" dirty="0"/>
              <a:t>(</a:t>
            </a:r>
            <a:r>
              <a:rPr lang="en-US" sz="1200" dirty="0" err="1"/>
              <a:t>im</a:t>
            </a:r>
            <a:r>
              <a:rPr lang="en-US" sz="1200" dirty="0"/>
              <a:t>-&gt;info-&gt;nr, 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);</a:t>
            </a:r>
          </a:p>
          <a:p>
            <a:r>
              <a:rPr lang="en-US" sz="1200" dirty="0"/>
              <a:t>	</a:t>
            </a:r>
            <a:r>
              <a:rPr lang="en-US" sz="1200" dirty="0" err="1">
                <a:solidFill>
                  <a:srgbClr val="FF0000"/>
                </a:solidFill>
              </a:rPr>
              <a:t>dxy_seperable_convolution</a:t>
            </a:r>
            <a:r>
              <a:rPr lang="en-US" sz="1200" dirty="0"/>
              <a:t> (</a:t>
            </a:r>
            <a:r>
              <a:rPr lang="en-US" sz="1200" dirty="0" err="1"/>
              <a:t>smx</a:t>
            </a:r>
            <a:r>
              <a:rPr lang="en-US" sz="1200" dirty="0"/>
              <a:t>, </a:t>
            </a:r>
            <a:r>
              <a:rPr lang="en-US" sz="1200" dirty="0" err="1"/>
              <a:t>im</a:t>
            </a:r>
            <a:r>
              <a:rPr lang="en-US" sz="1200" dirty="0"/>
              <a:t>-&gt;info-&gt;nr, 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,</a:t>
            </a:r>
          </a:p>
          <a:p>
            <a:r>
              <a:rPr lang="en-US" sz="1200" dirty="0"/>
              <a:t>		 </a:t>
            </a:r>
            <a:r>
              <a:rPr lang="en-US" sz="1200" dirty="0" err="1"/>
              <a:t>dgau</a:t>
            </a:r>
            <a:r>
              <a:rPr lang="en-US" sz="1200" dirty="0"/>
              <a:t>, width, dx, 1);</a:t>
            </a:r>
          </a:p>
          <a:p>
            <a:r>
              <a:rPr lang="en-US" sz="1200" dirty="0"/>
              <a:t>	free(</a:t>
            </a:r>
            <a:r>
              <a:rPr lang="en-US" sz="1200" dirty="0" err="1"/>
              <a:t>smx</a:t>
            </a:r>
            <a:r>
              <a:rPr lang="en-US" sz="1200" dirty="0"/>
              <a:t>[0]); free(</a:t>
            </a:r>
            <a:r>
              <a:rPr lang="en-US" sz="1200" dirty="0" err="1"/>
              <a:t>smx</a:t>
            </a:r>
            <a:r>
              <a:rPr lang="en-US" sz="1200" dirty="0"/>
              <a:t>);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dy</a:t>
            </a:r>
            <a:r>
              <a:rPr lang="en-US" sz="1200" dirty="0"/>
              <a:t> = f2d (</a:t>
            </a:r>
            <a:r>
              <a:rPr lang="en-US" sz="1200" dirty="0" err="1"/>
              <a:t>im</a:t>
            </a:r>
            <a:r>
              <a:rPr lang="en-US" sz="1200" dirty="0"/>
              <a:t>-&gt;info-&gt;nr, 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);</a:t>
            </a:r>
          </a:p>
          <a:p>
            <a:r>
              <a:rPr lang="en-US" sz="1200" dirty="0"/>
              <a:t>	</a:t>
            </a:r>
            <a:r>
              <a:rPr lang="en-US" sz="1200" dirty="0" err="1">
                <a:solidFill>
                  <a:srgbClr val="FF0000"/>
                </a:solidFill>
              </a:rPr>
              <a:t>dxy_seperable_convolution</a:t>
            </a:r>
            <a:r>
              <a:rPr lang="en-US" sz="1200" dirty="0"/>
              <a:t> (</a:t>
            </a:r>
            <a:r>
              <a:rPr lang="en-US" sz="1200" dirty="0" err="1"/>
              <a:t>smy</a:t>
            </a:r>
            <a:r>
              <a:rPr lang="en-US" sz="1200" dirty="0"/>
              <a:t>, </a:t>
            </a:r>
            <a:r>
              <a:rPr lang="en-US" sz="1200" dirty="0" err="1"/>
              <a:t>im</a:t>
            </a:r>
            <a:r>
              <a:rPr lang="en-US" sz="1200" dirty="0"/>
              <a:t>-&gt;info-&gt;nr, 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,</a:t>
            </a:r>
          </a:p>
          <a:p>
            <a:r>
              <a:rPr lang="en-US" sz="1200" dirty="0"/>
              <a:t>		 </a:t>
            </a:r>
            <a:r>
              <a:rPr lang="en-US" sz="1200" dirty="0" err="1"/>
              <a:t>dgau</a:t>
            </a:r>
            <a:r>
              <a:rPr lang="en-US" sz="1200" dirty="0"/>
              <a:t>, width, </a:t>
            </a:r>
            <a:r>
              <a:rPr lang="en-US" sz="1200" dirty="0" err="1"/>
              <a:t>dy</a:t>
            </a:r>
            <a:r>
              <a:rPr lang="en-US" sz="1200" dirty="0"/>
              <a:t>, 0);</a:t>
            </a:r>
          </a:p>
          <a:p>
            <a:r>
              <a:rPr lang="en-US" sz="1200" dirty="0"/>
              <a:t>	free(</a:t>
            </a:r>
            <a:r>
              <a:rPr lang="en-US" sz="1200" dirty="0" err="1"/>
              <a:t>smy</a:t>
            </a:r>
            <a:r>
              <a:rPr lang="en-US" sz="1200" dirty="0"/>
              <a:t>[0]); free(</a:t>
            </a:r>
            <a:r>
              <a:rPr lang="en-US" sz="1200" dirty="0" err="1"/>
              <a:t>smy</a:t>
            </a:r>
            <a:r>
              <a:rPr lang="en-US" sz="1200" dirty="0"/>
              <a:t>);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Create an image of the norm of </a:t>
            </a:r>
            <a:r>
              <a:rPr lang="en-US" sz="1200" dirty="0" err="1">
                <a:solidFill>
                  <a:srgbClr val="0070C0"/>
                </a:solidFill>
              </a:rPr>
              <a:t>dx,dy</a:t>
            </a:r>
            <a:r>
              <a:rPr lang="en-US" sz="1200" dirty="0">
                <a:solidFill>
                  <a:srgbClr val="0070C0"/>
                </a:solidFill>
              </a:rPr>
              <a:t> */</a:t>
            </a:r>
          </a:p>
          <a:p>
            <a:r>
              <a:rPr lang="en-US" sz="1200" dirty="0"/>
              <a:t>	for (</a:t>
            </a:r>
            <a:r>
              <a:rPr lang="en-US" sz="1200" dirty="0" err="1"/>
              <a:t>i</a:t>
            </a:r>
            <a:r>
              <a:rPr lang="en-US" sz="1200" dirty="0"/>
              <a:t>=0; </a:t>
            </a:r>
            <a:r>
              <a:rPr lang="en-US" sz="1200" dirty="0" err="1"/>
              <a:t>i</a:t>
            </a:r>
            <a:r>
              <a:rPr lang="en-US" sz="1200" dirty="0"/>
              <a:t>&lt;</a:t>
            </a:r>
            <a:r>
              <a:rPr lang="en-US" sz="1200" dirty="0" err="1"/>
              <a:t>im</a:t>
            </a:r>
            <a:r>
              <a:rPr lang="en-US" sz="1200" dirty="0"/>
              <a:t>-&gt;info-&gt;nr; </a:t>
            </a:r>
            <a:r>
              <a:rPr lang="en-US" sz="1200" dirty="0" err="1"/>
              <a:t>i</a:t>
            </a:r>
            <a:r>
              <a:rPr lang="en-US" sz="1200" dirty="0"/>
              <a:t>++)</a:t>
            </a:r>
          </a:p>
          <a:p>
            <a:r>
              <a:rPr lang="en-US" sz="1200" dirty="0"/>
              <a:t>	  for (j=0; j&lt;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; j++)</a:t>
            </a:r>
          </a:p>
          <a:p>
            <a:r>
              <a:rPr lang="en-US" sz="1200" dirty="0"/>
              <a:t>	  {</a:t>
            </a:r>
          </a:p>
          <a:p>
            <a:r>
              <a:rPr lang="en-US" sz="1200" dirty="0"/>
              <a:t>	      z = </a:t>
            </a:r>
            <a:r>
              <a:rPr lang="en-US" sz="1200" dirty="0">
                <a:solidFill>
                  <a:srgbClr val="FF0000"/>
                </a:solidFill>
              </a:rPr>
              <a:t>norm</a:t>
            </a:r>
            <a:r>
              <a:rPr lang="en-US" sz="1200" dirty="0"/>
              <a:t> (dx[</a:t>
            </a:r>
            <a:r>
              <a:rPr lang="en-US" sz="1200" dirty="0" err="1"/>
              <a:t>i</a:t>
            </a:r>
            <a:r>
              <a:rPr lang="en-US" sz="1200" dirty="0"/>
              <a:t>][j], </a:t>
            </a:r>
            <a:r>
              <a:rPr lang="en-US" sz="1200" dirty="0" err="1"/>
              <a:t>dy</a:t>
            </a:r>
            <a:r>
              <a:rPr lang="en-US" sz="1200" dirty="0"/>
              <a:t>[</a:t>
            </a:r>
            <a:r>
              <a:rPr lang="en-US" sz="1200" dirty="0" err="1"/>
              <a:t>i</a:t>
            </a:r>
            <a:r>
              <a:rPr lang="en-US" sz="1200" dirty="0"/>
              <a:t>][j]);</a:t>
            </a:r>
          </a:p>
          <a:p>
            <a:r>
              <a:rPr lang="en-US" sz="1200" dirty="0"/>
              <a:t>	      mag-&gt;data[</a:t>
            </a:r>
            <a:r>
              <a:rPr lang="en-US" sz="1200" dirty="0" err="1"/>
              <a:t>i</a:t>
            </a:r>
            <a:r>
              <a:rPr lang="en-US" sz="1200" dirty="0"/>
              <a:t>][j] = (unsigned char)(z*MAG_SCALE);</a:t>
            </a:r>
          </a:p>
          <a:p>
            <a:r>
              <a:rPr lang="en-US" sz="1200" dirty="0"/>
              <a:t>	  }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Non-maximum suppression - edge pixels should be a local max */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nonmax_suppress</a:t>
            </a:r>
            <a:r>
              <a:rPr lang="en-US" sz="1200" dirty="0"/>
              <a:t> (dx, </a:t>
            </a:r>
            <a:r>
              <a:rPr lang="en-US" sz="1200" dirty="0" err="1"/>
              <a:t>dy</a:t>
            </a:r>
            <a:r>
              <a:rPr lang="en-US" sz="1200" dirty="0"/>
              <a:t>, (</a:t>
            </a:r>
            <a:r>
              <a:rPr lang="en-US" sz="1200" dirty="0" err="1"/>
              <a:t>int</a:t>
            </a:r>
            <a:r>
              <a:rPr lang="en-US" sz="1200" dirty="0"/>
              <a:t>)</a:t>
            </a:r>
            <a:r>
              <a:rPr lang="en-US" sz="1200" dirty="0" err="1"/>
              <a:t>im</a:t>
            </a:r>
            <a:r>
              <a:rPr lang="en-US" sz="1200" dirty="0"/>
              <a:t>-&gt;info-&gt;nr, (</a:t>
            </a:r>
            <a:r>
              <a:rPr lang="en-US" sz="1200" dirty="0" err="1"/>
              <a:t>int</a:t>
            </a:r>
            <a:r>
              <a:rPr lang="en-US" sz="1200" dirty="0"/>
              <a:t>)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, mag,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free(dx[0]); free(dx);</a:t>
            </a:r>
          </a:p>
          <a:p>
            <a:r>
              <a:rPr lang="en-US" sz="1200" dirty="0"/>
              <a:t>	free(</a:t>
            </a:r>
            <a:r>
              <a:rPr lang="en-US" sz="1200" dirty="0" err="1"/>
              <a:t>dy</a:t>
            </a:r>
            <a:r>
              <a:rPr lang="en-US" sz="1200" dirty="0"/>
              <a:t>[0]); free(</a:t>
            </a:r>
            <a:r>
              <a:rPr lang="en-US" sz="1200" dirty="0" err="1"/>
              <a:t>dy</a:t>
            </a:r>
            <a:r>
              <a:rPr lang="en-US" sz="1200" dirty="0"/>
              <a:t>);</a:t>
            </a:r>
          </a:p>
          <a:p>
            <a:r>
              <a:rPr lang="en-US" sz="1200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0" y="337066"/>
            <a:ext cx="73468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canny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703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1997839"/>
            <a:ext cx="6858000" cy="258532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/*      Gaussian        */</a:t>
            </a:r>
          </a:p>
          <a:p>
            <a:r>
              <a:rPr lang="en-US" dirty="0">
                <a:solidFill>
                  <a:srgbClr val="FF0000"/>
                </a:solidFill>
              </a:rPr>
              <a:t>float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gauss</a:t>
            </a:r>
            <a:r>
              <a:rPr lang="en-US" dirty="0"/>
              <a:t>(float x, float sigma)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  float xx;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    if (sigma == 0) return 0.0;</a:t>
            </a:r>
          </a:p>
          <a:p>
            <a:r>
              <a:rPr lang="en-US" dirty="0"/>
              <a:t>    xx = (float)</a:t>
            </a:r>
            <a:r>
              <a:rPr lang="en-US" dirty="0" err="1"/>
              <a:t>exp</a:t>
            </a:r>
            <a:r>
              <a:rPr lang="en-US" dirty="0"/>
              <a:t>((double) ((-x*x)/(2*sigma*sigma)));</a:t>
            </a:r>
          </a:p>
          <a:p>
            <a:r>
              <a:rPr lang="en-US" dirty="0"/>
              <a:t>    return xx;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0" y="337066"/>
            <a:ext cx="98668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gaussian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71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997839"/>
            <a:ext cx="7543800" cy="230832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float </a:t>
            </a:r>
            <a:r>
              <a:rPr lang="en-US" dirty="0" err="1">
                <a:solidFill>
                  <a:srgbClr val="FF0000"/>
                </a:solidFill>
              </a:rPr>
              <a:t>meanGauss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(float x, float sigma)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float z;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z = (gauss(</a:t>
            </a:r>
            <a:r>
              <a:rPr lang="en-US" dirty="0" err="1"/>
              <a:t>x,sigma</a:t>
            </a:r>
            <a:r>
              <a:rPr lang="en-US" dirty="0"/>
              <a:t>)+</a:t>
            </a:r>
            <a:r>
              <a:rPr lang="en-US" dirty="0">
                <a:solidFill>
                  <a:srgbClr val="FF0000"/>
                </a:solidFill>
              </a:rPr>
              <a:t>gauss</a:t>
            </a:r>
            <a:r>
              <a:rPr lang="en-US" dirty="0"/>
              <a:t>(x+0.5,sigma)+gauss(x-0.5,sigma))/3.0;</a:t>
            </a:r>
          </a:p>
          <a:p>
            <a:r>
              <a:rPr lang="en-US" dirty="0"/>
              <a:t>	z = z/(PI*2.0*sigma*sigma);</a:t>
            </a:r>
          </a:p>
          <a:p>
            <a:r>
              <a:rPr lang="en-US" dirty="0"/>
              <a:t>	return z;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0" y="337066"/>
            <a:ext cx="182986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Mean of </a:t>
            </a:r>
            <a:r>
              <a:rPr lang="en-US" dirty="0" err="1" smtClean="0"/>
              <a:t>gaussian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630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413338"/>
            <a:ext cx="7391400" cy="175432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/*      First derivative of Gaussian    */</a:t>
            </a:r>
          </a:p>
          <a:p>
            <a:r>
              <a:rPr lang="en-US" dirty="0"/>
              <a:t>float </a:t>
            </a:r>
            <a:r>
              <a:rPr lang="en-US" dirty="0" err="1"/>
              <a:t>dGauss</a:t>
            </a:r>
            <a:r>
              <a:rPr lang="en-US" dirty="0"/>
              <a:t> (float x, float sigma)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return -x/(sigma*sigma) * </a:t>
            </a:r>
            <a:r>
              <a:rPr lang="en-US" dirty="0">
                <a:solidFill>
                  <a:srgbClr val="FF0000"/>
                </a:solidFill>
              </a:rPr>
              <a:t>gauss</a:t>
            </a:r>
            <a:r>
              <a:rPr lang="en-US" dirty="0"/>
              <a:t>(x, sigma);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0" y="337066"/>
            <a:ext cx="266355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First derivative of </a:t>
            </a:r>
            <a:r>
              <a:rPr lang="en-US" dirty="0" err="1" smtClean="0"/>
              <a:t>gaussian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642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7543800" cy="624786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/*      HYSTERESIS </a:t>
            </a:r>
            <a:r>
              <a:rPr lang="en-US" sz="1200" dirty="0" err="1">
                <a:solidFill>
                  <a:srgbClr val="0070C0"/>
                </a:solidFill>
              </a:rPr>
              <a:t>thersholding</a:t>
            </a:r>
            <a:r>
              <a:rPr lang="en-US" sz="1200" dirty="0">
                <a:solidFill>
                  <a:srgbClr val="0070C0"/>
                </a:solidFill>
              </a:rPr>
              <a:t> of edge pixels. Starting at pixels with a</a:t>
            </a:r>
          </a:p>
          <a:p>
            <a:r>
              <a:rPr lang="en-US" sz="1200" dirty="0">
                <a:solidFill>
                  <a:srgbClr val="0070C0"/>
                </a:solidFill>
              </a:rPr>
              <a:t>	value greater than the HIGH threshold, trace a connected sequence</a:t>
            </a:r>
          </a:p>
          <a:p>
            <a:r>
              <a:rPr lang="en-US" sz="1200" dirty="0">
                <a:solidFill>
                  <a:srgbClr val="0070C0"/>
                </a:solidFill>
              </a:rPr>
              <a:t>	of pixels that have a value greater than the LOW </a:t>
            </a:r>
            <a:r>
              <a:rPr lang="en-US" sz="1200" dirty="0" err="1">
                <a:solidFill>
                  <a:srgbClr val="0070C0"/>
                </a:solidFill>
              </a:rPr>
              <a:t>threhsold</a:t>
            </a:r>
            <a:r>
              <a:rPr lang="en-US" sz="1200" dirty="0">
                <a:solidFill>
                  <a:srgbClr val="0070C0"/>
                </a:solidFill>
              </a:rPr>
              <a:t>.        */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FF0000"/>
                </a:solidFill>
              </a:rPr>
              <a:t>void hysteresis </a:t>
            </a:r>
            <a:r>
              <a:rPr lang="en-US" sz="1200" dirty="0"/>
              <a:t>(</a:t>
            </a:r>
            <a:r>
              <a:rPr lang="en-US" sz="1200" dirty="0" err="1"/>
              <a:t>int</a:t>
            </a:r>
            <a:r>
              <a:rPr lang="en-US" sz="1200" dirty="0"/>
              <a:t> high,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</a:t>
            </a:r>
            <a:r>
              <a:rPr lang="en-US" sz="1200" dirty="0"/>
              <a:t>, IMAGE mag, IMAGE </a:t>
            </a:r>
            <a:r>
              <a:rPr lang="en-US" sz="1200" dirty="0" err="1"/>
              <a:t>oriim</a:t>
            </a:r>
            <a:r>
              <a:rPr lang="en-US" sz="1200" dirty="0"/>
              <a:t>)</a:t>
            </a:r>
          </a:p>
          <a:p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i,j,k</a:t>
            </a:r>
            <a:r>
              <a:rPr lang="en-US" sz="1200" dirty="0"/>
              <a:t>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printf</a:t>
            </a:r>
            <a:r>
              <a:rPr lang="en-US" sz="1200" dirty="0"/>
              <a:t> ("Beginning hysteresis </a:t>
            </a:r>
            <a:r>
              <a:rPr lang="en-US" sz="1200" dirty="0" err="1"/>
              <a:t>thresholding</a:t>
            </a:r>
            <a:r>
              <a:rPr lang="en-US" sz="1200" dirty="0"/>
              <a:t>...\n");</a:t>
            </a:r>
          </a:p>
          <a:p>
            <a:r>
              <a:rPr lang="en-US" sz="1200" dirty="0"/>
              <a:t>	for (</a:t>
            </a:r>
            <a:r>
              <a:rPr lang="en-US" sz="1200" dirty="0" err="1"/>
              <a:t>i</a:t>
            </a:r>
            <a:r>
              <a:rPr lang="en-US" sz="1200" dirty="0"/>
              <a:t>=0; </a:t>
            </a:r>
            <a:r>
              <a:rPr lang="en-US" sz="1200" dirty="0" err="1"/>
              <a:t>i</a:t>
            </a:r>
            <a:r>
              <a:rPr lang="en-US" sz="1200" dirty="0"/>
              <a:t>&lt;</a:t>
            </a:r>
            <a:r>
              <a:rPr lang="en-US" sz="1200" dirty="0" err="1"/>
              <a:t>im</a:t>
            </a:r>
            <a:r>
              <a:rPr lang="en-US" sz="1200" dirty="0"/>
              <a:t>-&gt;info-&gt;nr; </a:t>
            </a:r>
            <a:r>
              <a:rPr lang="en-US" sz="1200" dirty="0" err="1"/>
              <a:t>i</a:t>
            </a:r>
            <a:r>
              <a:rPr lang="en-US" sz="1200" dirty="0"/>
              <a:t>++)</a:t>
            </a:r>
          </a:p>
          <a:p>
            <a:r>
              <a:rPr lang="en-US" sz="1200" dirty="0"/>
              <a:t>	  for (j=0; j&lt;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; j++)</a:t>
            </a:r>
          </a:p>
          <a:p>
            <a:r>
              <a:rPr lang="en-US" sz="1200" dirty="0"/>
              <a:t>	    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 0;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if (high&lt;low)</a:t>
            </a:r>
          </a:p>
          <a:p>
            <a:r>
              <a:rPr lang="en-US" sz="1200" dirty="0"/>
              <a:t>	{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rgbClr val="FF0000"/>
                </a:solidFill>
              </a:rPr>
              <a:t>  </a:t>
            </a:r>
            <a:r>
              <a:rPr lang="en-US" sz="1200" dirty="0" err="1">
                <a:solidFill>
                  <a:srgbClr val="FF0000"/>
                </a:solidFill>
              </a:rPr>
              <a:t>estimate_thresh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/>
              <a:t>(mag, &amp;high, &amp;low);</a:t>
            </a:r>
          </a:p>
          <a:p>
            <a:r>
              <a:rPr lang="en-US" sz="1200" dirty="0"/>
              <a:t>	  </a:t>
            </a:r>
            <a:r>
              <a:rPr lang="en-US" sz="1200" dirty="0" err="1"/>
              <a:t>printf</a:t>
            </a:r>
            <a:r>
              <a:rPr lang="en-US" sz="1200" dirty="0"/>
              <a:t> ("Hysteresis thresholds (from image): HI %d LOW %D\n",</a:t>
            </a:r>
          </a:p>
          <a:p>
            <a:r>
              <a:rPr lang="en-US" sz="1200" dirty="0"/>
              <a:t>			high, low);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For each edge with a magnitude above the high threshold, begin</a:t>
            </a:r>
          </a:p>
          <a:p>
            <a:r>
              <a:rPr lang="en-US" sz="1200" dirty="0">
                <a:solidFill>
                  <a:srgbClr val="0070C0"/>
                </a:solidFill>
              </a:rPr>
              <a:t>   tracing edge pixels that are above the low threshold.                */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for (</a:t>
            </a:r>
            <a:r>
              <a:rPr lang="en-US" sz="1200" dirty="0" err="1"/>
              <a:t>i</a:t>
            </a:r>
            <a:r>
              <a:rPr lang="en-US" sz="1200" dirty="0"/>
              <a:t>=0; </a:t>
            </a:r>
            <a:r>
              <a:rPr lang="en-US" sz="1200" dirty="0" err="1"/>
              <a:t>i</a:t>
            </a:r>
            <a:r>
              <a:rPr lang="en-US" sz="1200" dirty="0"/>
              <a:t>&lt;</a:t>
            </a:r>
            <a:r>
              <a:rPr lang="en-US" sz="1200" dirty="0" err="1"/>
              <a:t>im</a:t>
            </a:r>
            <a:r>
              <a:rPr lang="en-US" sz="1200" dirty="0"/>
              <a:t>-&gt;info-&gt;nr; </a:t>
            </a:r>
            <a:r>
              <a:rPr lang="en-US" sz="1200" dirty="0" err="1"/>
              <a:t>i</a:t>
            </a:r>
            <a:r>
              <a:rPr lang="en-US" sz="1200" dirty="0"/>
              <a:t>++)</a:t>
            </a:r>
          </a:p>
          <a:p>
            <a:r>
              <a:rPr lang="en-US" sz="1200" dirty="0"/>
              <a:t>	  for (j=0; j&lt;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; j++)</a:t>
            </a:r>
          </a:p>
          <a:p>
            <a:r>
              <a:rPr lang="en-US" sz="1200" dirty="0"/>
              <a:t>	    if (mag-&gt;data[</a:t>
            </a:r>
            <a:r>
              <a:rPr lang="en-US" sz="1200" dirty="0" err="1"/>
              <a:t>i</a:t>
            </a:r>
            <a:r>
              <a:rPr lang="en-US" sz="1200" dirty="0"/>
              <a:t>][j] &gt;= high)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rgbClr val="FF0000"/>
                </a:solidFill>
              </a:rPr>
              <a:t>      trace </a:t>
            </a:r>
            <a:r>
              <a:rPr lang="en-US" sz="1200" dirty="0"/>
              <a:t>(</a:t>
            </a:r>
            <a:r>
              <a:rPr lang="en-US" sz="1200" dirty="0" err="1"/>
              <a:t>i</a:t>
            </a:r>
            <a:r>
              <a:rPr lang="en-US" sz="1200" dirty="0"/>
              <a:t>, j, low, </a:t>
            </a:r>
            <a:r>
              <a:rPr lang="en-US" sz="1200" dirty="0" err="1"/>
              <a:t>im</a:t>
            </a:r>
            <a:r>
              <a:rPr lang="en-US" sz="1200" dirty="0"/>
              <a:t>, mag, </a:t>
            </a:r>
            <a:r>
              <a:rPr lang="en-US" sz="1200" dirty="0" err="1"/>
              <a:t>oriim</a:t>
            </a:r>
            <a:r>
              <a:rPr lang="en-US" sz="1200" dirty="0"/>
              <a:t>);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Make the edge black (to be the same as the other methods) */</a:t>
            </a:r>
          </a:p>
          <a:p>
            <a:r>
              <a:rPr lang="en-US" sz="1200" dirty="0"/>
              <a:t>	for (</a:t>
            </a:r>
            <a:r>
              <a:rPr lang="en-US" sz="1200" dirty="0" err="1"/>
              <a:t>i</a:t>
            </a:r>
            <a:r>
              <a:rPr lang="en-US" sz="1200" dirty="0"/>
              <a:t>=0; </a:t>
            </a:r>
            <a:r>
              <a:rPr lang="en-US" sz="1200" dirty="0" err="1"/>
              <a:t>i</a:t>
            </a:r>
            <a:r>
              <a:rPr lang="en-US" sz="1200" dirty="0"/>
              <a:t>&lt;</a:t>
            </a:r>
            <a:r>
              <a:rPr lang="en-US" sz="1200" dirty="0" err="1"/>
              <a:t>im</a:t>
            </a:r>
            <a:r>
              <a:rPr lang="en-US" sz="1200" dirty="0"/>
              <a:t>-&gt;info-&gt;nr; </a:t>
            </a:r>
            <a:r>
              <a:rPr lang="en-US" sz="1200" dirty="0" err="1"/>
              <a:t>i</a:t>
            </a:r>
            <a:r>
              <a:rPr lang="en-US" sz="1200" dirty="0"/>
              <a:t>++)</a:t>
            </a:r>
          </a:p>
          <a:p>
            <a:r>
              <a:rPr lang="en-US" sz="1200" dirty="0"/>
              <a:t>	  for (j=0; j&lt;</a:t>
            </a:r>
            <a:r>
              <a:rPr lang="en-US" sz="1200" dirty="0" err="1"/>
              <a:t>im</a:t>
            </a:r>
            <a:r>
              <a:rPr lang="en-US" sz="1200" dirty="0"/>
              <a:t>-&gt;info-&gt;</a:t>
            </a:r>
            <a:r>
              <a:rPr lang="en-US" sz="1200" dirty="0" err="1"/>
              <a:t>nc</a:t>
            </a:r>
            <a:r>
              <a:rPr lang="en-US" sz="1200" dirty="0"/>
              <a:t>; j++)</a:t>
            </a:r>
          </a:p>
          <a:p>
            <a:r>
              <a:rPr lang="en-US" sz="1200" dirty="0"/>
              <a:t>	    if (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== 0) 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 255;</a:t>
            </a:r>
          </a:p>
          <a:p>
            <a:r>
              <a:rPr lang="en-US" sz="1200" dirty="0"/>
              <a:t>	    else 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 0;</a:t>
            </a:r>
          </a:p>
          <a:p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2163"/>
            <a:ext cx="403193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HYSTERESIS </a:t>
            </a:r>
            <a:r>
              <a:rPr lang="en-US" dirty="0" err="1" smtClean="0">
                <a:solidFill>
                  <a:srgbClr val="FF0000"/>
                </a:solidFill>
              </a:rPr>
              <a:t>thresholding</a:t>
            </a:r>
            <a:r>
              <a:rPr lang="en-US" dirty="0" smtClean="0">
                <a:solidFill>
                  <a:srgbClr val="FF0000"/>
                </a:solidFill>
              </a:rPr>
              <a:t> of edge pixels.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512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990600"/>
            <a:ext cx="7696200" cy="563231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/*      TRACE - recursively trace edge pixels that have a threshold &gt; the low</a:t>
            </a:r>
          </a:p>
          <a:p>
            <a:r>
              <a:rPr lang="en-US" sz="1200" dirty="0">
                <a:solidFill>
                  <a:srgbClr val="0070C0"/>
                </a:solidFill>
              </a:rPr>
              <a:t>	edge threshold, continuing from the pixel at (</a:t>
            </a:r>
            <a:r>
              <a:rPr lang="en-US" sz="1200" dirty="0" err="1">
                <a:solidFill>
                  <a:srgbClr val="0070C0"/>
                </a:solidFill>
              </a:rPr>
              <a:t>i,j</a:t>
            </a:r>
            <a:r>
              <a:rPr lang="en-US" sz="1200" dirty="0">
                <a:solidFill>
                  <a:srgbClr val="0070C0"/>
                </a:solidFill>
              </a:rPr>
              <a:t>).                     */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 err="1">
                <a:solidFill>
                  <a:srgbClr val="FF0000"/>
                </a:solidFill>
              </a:rPr>
              <a:t>int</a:t>
            </a:r>
            <a:r>
              <a:rPr lang="en-US" sz="1200" dirty="0">
                <a:solidFill>
                  <a:srgbClr val="FF0000"/>
                </a:solidFill>
              </a:rPr>
              <a:t> trace </a:t>
            </a:r>
            <a:r>
              <a:rPr lang="en-US" sz="1200" dirty="0"/>
              <a:t>(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j,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im,IMAGE</a:t>
            </a:r>
            <a:r>
              <a:rPr lang="en-US" sz="1200" dirty="0"/>
              <a:t> mag, IMAGE </a:t>
            </a:r>
            <a:r>
              <a:rPr lang="en-US" sz="1200" dirty="0" err="1"/>
              <a:t>ori</a:t>
            </a:r>
            <a:r>
              <a:rPr lang="en-US" sz="1200" dirty="0"/>
              <a:t>)</a:t>
            </a:r>
          </a:p>
          <a:p>
            <a:r>
              <a:rPr lang="en-US" sz="1200" dirty="0">
                <a:solidFill>
                  <a:srgbClr val="FF0000"/>
                </a:solidFill>
              </a:rPr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n,m</a:t>
            </a:r>
            <a:r>
              <a:rPr lang="en-US" sz="1200" dirty="0"/>
              <a:t>;</a:t>
            </a:r>
          </a:p>
          <a:p>
            <a:r>
              <a:rPr lang="en-US" sz="1200" dirty="0"/>
              <a:t>	char flag = 0;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if (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== 0)</a:t>
            </a:r>
          </a:p>
          <a:p>
            <a:r>
              <a:rPr lang="en-US" sz="1200" dirty="0"/>
              <a:t>	{</a:t>
            </a:r>
          </a:p>
          <a:p>
            <a:r>
              <a:rPr lang="en-US" sz="1200" dirty="0"/>
              <a:t>	  </a:t>
            </a:r>
            <a:r>
              <a:rPr lang="en-US" sz="1200" dirty="0" err="1"/>
              <a:t>im</a:t>
            </a:r>
            <a:r>
              <a:rPr lang="en-US" sz="1200" dirty="0"/>
              <a:t>-&gt;data[</a:t>
            </a:r>
            <a:r>
              <a:rPr lang="en-US" sz="1200" dirty="0" err="1"/>
              <a:t>i</a:t>
            </a:r>
            <a:r>
              <a:rPr lang="en-US" sz="1200" dirty="0"/>
              <a:t>][j] = 255;</a:t>
            </a:r>
          </a:p>
          <a:p>
            <a:r>
              <a:rPr lang="en-US" sz="1200" dirty="0"/>
              <a:t>	  flag=0;</a:t>
            </a:r>
          </a:p>
          <a:p>
            <a:r>
              <a:rPr lang="en-US" sz="1200" dirty="0"/>
              <a:t>	  for (n= -1; n&lt;=1; n++)</a:t>
            </a:r>
          </a:p>
          <a:p>
            <a:r>
              <a:rPr lang="en-US" sz="1200" dirty="0"/>
              <a:t>	  {</a:t>
            </a:r>
          </a:p>
          <a:p>
            <a:r>
              <a:rPr lang="en-US" sz="1200" dirty="0"/>
              <a:t>	    for(m= -1; m&lt;=1; m++)</a:t>
            </a:r>
          </a:p>
          <a:p>
            <a:r>
              <a:rPr lang="en-US" sz="1200" dirty="0"/>
              <a:t>	    {</a:t>
            </a:r>
          </a:p>
          <a:p>
            <a:r>
              <a:rPr lang="en-US" sz="1200" dirty="0"/>
              <a:t>	      if (</a:t>
            </a:r>
            <a:r>
              <a:rPr lang="en-US" sz="1200" dirty="0" err="1"/>
              <a:t>i</a:t>
            </a:r>
            <a:r>
              <a:rPr lang="en-US" sz="1200" dirty="0"/>
              <a:t>==0 &amp;&amp; m==0) continue;</a:t>
            </a:r>
          </a:p>
          <a:p>
            <a:r>
              <a:rPr lang="en-US" sz="1200" dirty="0"/>
              <a:t>	      if (</a:t>
            </a:r>
            <a:r>
              <a:rPr lang="en-US" sz="1200" dirty="0">
                <a:solidFill>
                  <a:srgbClr val="FF0000"/>
                </a:solidFill>
              </a:rPr>
              <a:t>range</a:t>
            </a:r>
            <a:r>
              <a:rPr lang="en-US" sz="1200" dirty="0"/>
              <a:t>(mag, </a:t>
            </a:r>
            <a:r>
              <a:rPr lang="en-US" sz="1200" dirty="0" err="1"/>
              <a:t>i+n</a:t>
            </a:r>
            <a:r>
              <a:rPr lang="en-US" sz="1200" dirty="0"/>
              <a:t>, </a:t>
            </a:r>
            <a:r>
              <a:rPr lang="en-US" sz="1200" dirty="0" err="1"/>
              <a:t>j+m</a:t>
            </a:r>
            <a:r>
              <a:rPr lang="en-US" sz="1200" dirty="0"/>
              <a:t>) &amp;&amp; mag-&gt;data[</a:t>
            </a:r>
            <a:r>
              <a:rPr lang="en-US" sz="1200" dirty="0" err="1"/>
              <a:t>i+n</a:t>
            </a:r>
            <a:r>
              <a:rPr lang="en-US" sz="1200" dirty="0"/>
              <a:t>][</a:t>
            </a:r>
            <a:r>
              <a:rPr lang="en-US" sz="1200" dirty="0" err="1"/>
              <a:t>j+m</a:t>
            </a:r>
            <a:r>
              <a:rPr lang="en-US" sz="1200" dirty="0"/>
              <a:t>] &gt;= low)</a:t>
            </a:r>
          </a:p>
          <a:p>
            <a:r>
              <a:rPr lang="en-US" sz="1200" dirty="0"/>
              <a:t>		if (</a:t>
            </a:r>
            <a:r>
              <a:rPr lang="en-US" sz="1200" dirty="0">
                <a:solidFill>
                  <a:srgbClr val="FF0000"/>
                </a:solidFill>
              </a:rPr>
              <a:t>trace</a:t>
            </a:r>
            <a:r>
              <a:rPr lang="en-US" sz="1200" dirty="0"/>
              <a:t>(</a:t>
            </a:r>
            <a:r>
              <a:rPr lang="en-US" sz="1200" dirty="0" err="1"/>
              <a:t>i+n</a:t>
            </a:r>
            <a:r>
              <a:rPr lang="en-US" sz="1200" dirty="0"/>
              <a:t>, </a:t>
            </a:r>
            <a:r>
              <a:rPr lang="en-US" sz="1200" dirty="0" err="1"/>
              <a:t>j+m</a:t>
            </a:r>
            <a:r>
              <a:rPr lang="en-US" sz="1200" dirty="0"/>
              <a:t>, low, </a:t>
            </a:r>
            <a:r>
              <a:rPr lang="en-US" sz="1200" dirty="0" err="1"/>
              <a:t>im</a:t>
            </a:r>
            <a:r>
              <a:rPr lang="en-US" sz="1200" dirty="0"/>
              <a:t>, mag, </a:t>
            </a:r>
            <a:r>
              <a:rPr lang="en-US" sz="1200" dirty="0" err="1"/>
              <a:t>ori</a:t>
            </a:r>
            <a:r>
              <a:rPr lang="en-US" sz="1200" dirty="0"/>
              <a:t>))</a:t>
            </a:r>
          </a:p>
          <a:p>
            <a:r>
              <a:rPr lang="en-US" sz="1200" dirty="0"/>
              <a:t>		{</a:t>
            </a:r>
          </a:p>
          <a:p>
            <a:r>
              <a:rPr lang="en-US" sz="1200" dirty="0"/>
              <a:t>		    flag=1;</a:t>
            </a:r>
          </a:p>
          <a:p>
            <a:r>
              <a:rPr lang="en-US" sz="1200" dirty="0"/>
              <a:t>		    break;</a:t>
            </a:r>
          </a:p>
          <a:p>
            <a:r>
              <a:rPr lang="en-US" sz="1200" dirty="0"/>
              <a:t>		}</a:t>
            </a:r>
          </a:p>
          <a:p>
            <a:r>
              <a:rPr lang="en-US" sz="1200" dirty="0"/>
              <a:t>	    }</a:t>
            </a:r>
          </a:p>
          <a:p>
            <a:r>
              <a:rPr lang="en-US" sz="1200" dirty="0"/>
              <a:t>	    if (flag) break;</a:t>
            </a:r>
          </a:p>
          <a:p>
            <a:r>
              <a:rPr lang="en-US" sz="1200" dirty="0"/>
              <a:t>	  }</a:t>
            </a:r>
          </a:p>
          <a:p>
            <a:r>
              <a:rPr lang="en-US" sz="1200" dirty="0"/>
              <a:t>	  return(1);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	return(0);</a:t>
            </a:r>
          </a:p>
          <a:p>
            <a:r>
              <a:rPr lang="en-US" sz="12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04800"/>
            <a:ext cx="364433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TRACE - recursively trace edge pixels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362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43890"/>
            <a:ext cx="7391400" cy="504753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void </a:t>
            </a:r>
            <a:r>
              <a:rPr lang="en-US" sz="1400" dirty="0" err="1"/>
              <a:t>seperable_convolution</a:t>
            </a:r>
            <a:r>
              <a:rPr lang="en-US" sz="1400" dirty="0"/>
              <a:t> (IMAGE </a:t>
            </a:r>
            <a:r>
              <a:rPr lang="en-US" sz="1400" dirty="0" err="1"/>
              <a:t>im</a:t>
            </a:r>
            <a:r>
              <a:rPr lang="en-US" sz="1400" dirty="0"/>
              <a:t>, float *</a:t>
            </a:r>
            <a:r>
              <a:rPr lang="en-US" sz="1400" dirty="0" err="1"/>
              <a:t>gau</a:t>
            </a:r>
            <a:r>
              <a:rPr lang="en-US" sz="1400" dirty="0"/>
              <a:t>, </a:t>
            </a:r>
            <a:r>
              <a:rPr lang="en-US" sz="1400" dirty="0" err="1"/>
              <a:t>int</a:t>
            </a:r>
            <a:r>
              <a:rPr lang="en-US" sz="1400" dirty="0"/>
              <a:t> width, </a:t>
            </a:r>
          </a:p>
          <a:p>
            <a:r>
              <a:rPr lang="en-US" sz="1400" dirty="0"/>
              <a:t>		float **</a:t>
            </a:r>
            <a:r>
              <a:rPr lang="en-US" sz="1400" dirty="0" err="1"/>
              <a:t>smx</a:t>
            </a:r>
            <a:r>
              <a:rPr lang="en-US" sz="1400" dirty="0"/>
              <a:t>, float **</a:t>
            </a:r>
            <a:r>
              <a:rPr lang="en-US" sz="1400" dirty="0" err="1"/>
              <a:t>smy</a:t>
            </a:r>
            <a:r>
              <a:rPr lang="en-US" sz="1400" dirty="0"/>
              <a:t>)</a:t>
            </a:r>
          </a:p>
          <a:p>
            <a:r>
              <a:rPr lang="en-US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i,j,k</a:t>
            </a:r>
            <a:r>
              <a:rPr lang="en-US" sz="1400" dirty="0"/>
              <a:t>, I1, I2, nr, </a:t>
            </a:r>
            <a:r>
              <a:rPr lang="en-US" sz="1400" dirty="0" err="1"/>
              <a:t>nc</a:t>
            </a:r>
            <a:r>
              <a:rPr lang="en-US" sz="1400" dirty="0"/>
              <a:t>;</a:t>
            </a:r>
          </a:p>
          <a:p>
            <a:r>
              <a:rPr lang="en-US" sz="1400" dirty="0"/>
              <a:t>	float x, y;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nr = </a:t>
            </a:r>
            <a:r>
              <a:rPr lang="en-US" sz="1400" dirty="0" err="1"/>
              <a:t>im</a:t>
            </a:r>
            <a:r>
              <a:rPr lang="en-US" sz="1400" dirty="0"/>
              <a:t>-&gt;info-&gt;nr;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nc</a:t>
            </a:r>
            <a:r>
              <a:rPr lang="en-US" sz="1400" dirty="0"/>
              <a:t> = 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&lt;nr;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  for (j=0; j&lt;</a:t>
            </a:r>
            <a:r>
              <a:rPr lang="en-US" sz="1400" dirty="0" err="1"/>
              <a:t>nc</a:t>
            </a:r>
            <a:r>
              <a:rPr lang="en-US" sz="1400" dirty="0"/>
              <a:t>; j++)</a:t>
            </a:r>
          </a:p>
          <a:p>
            <a:r>
              <a:rPr lang="en-US" sz="1400" dirty="0"/>
              <a:t>	  {</a:t>
            </a:r>
          </a:p>
          <a:p>
            <a:r>
              <a:rPr lang="en-US" sz="1400" dirty="0"/>
              <a:t>	    x = </a:t>
            </a:r>
            <a:r>
              <a:rPr lang="en-US" sz="1400" dirty="0" err="1"/>
              <a:t>gau</a:t>
            </a:r>
            <a:r>
              <a:rPr lang="en-US" sz="1400" dirty="0"/>
              <a:t>[0] *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][j]; y = </a:t>
            </a:r>
            <a:r>
              <a:rPr lang="en-US" sz="1400" dirty="0" err="1"/>
              <a:t>gau</a:t>
            </a:r>
            <a:r>
              <a:rPr lang="en-US" sz="1400" dirty="0"/>
              <a:t>[0] *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][j];</a:t>
            </a:r>
          </a:p>
          <a:p>
            <a:r>
              <a:rPr lang="en-US" sz="1400" dirty="0"/>
              <a:t>	    for (k=1; k&lt;width; k++)</a:t>
            </a:r>
          </a:p>
          <a:p>
            <a:r>
              <a:rPr lang="en-US" sz="1400" dirty="0"/>
              <a:t>	    {</a:t>
            </a:r>
          </a:p>
          <a:p>
            <a:r>
              <a:rPr lang="en-US" sz="1400" dirty="0"/>
              <a:t>	      I1 = (</a:t>
            </a:r>
            <a:r>
              <a:rPr lang="en-US" sz="1400" dirty="0" err="1"/>
              <a:t>i+k</a:t>
            </a:r>
            <a:r>
              <a:rPr lang="en-US" sz="1400" dirty="0"/>
              <a:t>)%nr; I2 = (</a:t>
            </a:r>
            <a:r>
              <a:rPr lang="en-US" sz="1400" dirty="0" err="1"/>
              <a:t>i-k+nr</a:t>
            </a:r>
            <a:r>
              <a:rPr lang="en-US" sz="1400" dirty="0"/>
              <a:t>)%nr;</a:t>
            </a:r>
          </a:p>
          <a:p>
            <a:r>
              <a:rPr lang="en-US" sz="1400" dirty="0"/>
              <a:t>	      y +=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-&gt;data[I1][j] +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-&gt;data[I2][j];</a:t>
            </a:r>
          </a:p>
          <a:p>
            <a:r>
              <a:rPr lang="en-US" sz="1400" dirty="0"/>
              <a:t>	      I1 = (</a:t>
            </a:r>
            <a:r>
              <a:rPr lang="en-US" sz="1400" dirty="0" err="1"/>
              <a:t>j+k</a:t>
            </a:r>
            <a:r>
              <a:rPr lang="en-US" sz="1400" dirty="0"/>
              <a:t>)%</a:t>
            </a:r>
            <a:r>
              <a:rPr lang="en-US" sz="1400" dirty="0" err="1"/>
              <a:t>nc</a:t>
            </a:r>
            <a:r>
              <a:rPr lang="en-US" sz="1400" dirty="0"/>
              <a:t>; I2 = (</a:t>
            </a:r>
            <a:r>
              <a:rPr lang="en-US" sz="1400" dirty="0" err="1"/>
              <a:t>j-k+nc</a:t>
            </a:r>
            <a:r>
              <a:rPr lang="en-US" sz="1400" dirty="0"/>
              <a:t>)%</a:t>
            </a:r>
            <a:r>
              <a:rPr lang="en-US" sz="1400" dirty="0" err="1"/>
              <a:t>nc</a:t>
            </a:r>
            <a:r>
              <a:rPr lang="en-US" sz="1400" dirty="0"/>
              <a:t>;</a:t>
            </a:r>
          </a:p>
          <a:p>
            <a:r>
              <a:rPr lang="en-US" sz="1400" dirty="0"/>
              <a:t>	      x +=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][I1] +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][I2];</a:t>
            </a:r>
          </a:p>
          <a:p>
            <a:r>
              <a:rPr lang="en-US" sz="1400" dirty="0"/>
              <a:t>	    }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smx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= x; </a:t>
            </a:r>
            <a:r>
              <a:rPr lang="en-US" sz="1400" dirty="0" err="1"/>
              <a:t>smy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= y;</a:t>
            </a:r>
          </a:p>
          <a:p>
            <a:r>
              <a:rPr lang="en-US" sz="1400" dirty="0"/>
              <a:t>	  }</a:t>
            </a:r>
          </a:p>
          <a:p>
            <a:r>
              <a:rPr lang="en-US" sz="1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3241565" y="152400"/>
            <a:ext cx="243226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seperable_convolution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930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6943" y="609600"/>
            <a:ext cx="7543800" cy="569386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void </a:t>
            </a:r>
            <a:r>
              <a:rPr lang="en-US" sz="1400" dirty="0" err="1"/>
              <a:t>dxy_seperable_convolution</a:t>
            </a:r>
            <a:r>
              <a:rPr lang="en-US" sz="1400" dirty="0"/>
              <a:t> (float** </a:t>
            </a:r>
            <a:r>
              <a:rPr lang="en-US" sz="1400" dirty="0" err="1"/>
              <a:t>im</a:t>
            </a:r>
            <a:r>
              <a:rPr lang="en-US" sz="1400" dirty="0"/>
              <a:t>, </a:t>
            </a:r>
            <a:r>
              <a:rPr lang="en-US" sz="1400" dirty="0" err="1"/>
              <a:t>int</a:t>
            </a:r>
            <a:r>
              <a:rPr lang="en-US" sz="1400" dirty="0"/>
              <a:t> nr, 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nc</a:t>
            </a:r>
            <a:r>
              <a:rPr lang="en-US" sz="1400" dirty="0"/>
              <a:t>,  float *</a:t>
            </a:r>
            <a:r>
              <a:rPr lang="en-US" sz="1400" dirty="0" err="1"/>
              <a:t>gau</a:t>
            </a:r>
            <a:r>
              <a:rPr lang="en-US" sz="1400" dirty="0"/>
              <a:t>, </a:t>
            </a:r>
          </a:p>
          <a:p>
            <a:r>
              <a:rPr lang="en-US" sz="1400" dirty="0"/>
              <a:t>		</a:t>
            </a:r>
            <a:r>
              <a:rPr lang="en-US" sz="1400" dirty="0" err="1"/>
              <a:t>int</a:t>
            </a:r>
            <a:r>
              <a:rPr lang="en-US" sz="1400" dirty="0"/>
              <a:t> width, float **</a:t>
            </a:r>
            <a:r>
              <a:rPr lang="en-US" sz="1400" dirty="0" err="1"/>
              <a:t>sm</a:t>
            </a:r>
            <a:r>
              <a:rPr lang="en-US" sz="1400" dirty="0"/>
              <a:t>, </a:t>
            </a:r>
            <a:r>
              <a:rPr lang="en-US" sz="1400" dirty="0" err="1"/>
              <a:t>int</a:t>
            </a:r>
            <a:r>
              <a:rPr lang="en-US" sz="1400" dirty="0"/>
              <a:t> which)</a:t>
            </a:r>
          </a:p>
          <a:p>
            <a:r>
              <a:rPr lang="en-US" sz="1400" dirty="0"/>
              <a:t>{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i,j,k</a:t>
            </a:r>
            <a:r>
              <a:rPr lang="en-US" sz="1400" dirty="0"/>
              <a:t>, I1, I2;</a:t>
            </a:r>
          </a:p>
          <a:p>
            <a:r>
              <a:rPr lang="en-US" sz="1400" dirty="0"/>
              <a:t>	float x;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&lt;nr;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  for (j=0; j&lt;</a:t>
            </a:r>
            <a:r>
              <a:rPr lang="en-US" sz="1400" dirty="0" err="1"/>
              <a:t>nc</a:t>
            </a:r>
            <a:r>
              <a:rPr lang="en-US" sz="1400" dirty="0"/>
              <a:t>; j++)</a:t>
            </a:r>
          </a:p>
          <a:p>
            <a:r>
              <a:rPr lang="en-US" sz="1400" dirty="0"/>
              <a:t>	  {</a:t>
            </a:r>
          </a:p>
          <a:p>
            <a:r>
              <a:rPr lang="en-US" sz="1400" dirty="0"/>
              <a:t>	    x = 0.0;</a:t>
            </a:r>
          </a:p>
          <a:p>
            <a:r>
              <a:rPr lang="en-US" sz="1400" dirty="0"/>
              <a:t>	    for (k=1; k&lt;width; k++)</a:t>
            </a:r>
          </a:p>
          <a:p>
            <a:r>
              <a:rPr lang="en-US" sz="1400" dirty="0"/>
              <a:t>	    {</a:t>
            </a:r>
          </a:p>
          <a:p>
            <a:r>
              <a:rPr lang="en-US" sz="1400" dirty="0"/>
              <a:t>	      if (which == 0)</a:t>
            </a:r>
          </a:p>
          <a:p>
            <a:r>
              <a:rPr lang="en-US" sz="1400" dirty="0"/>
              <a:t>	      {</a:t>
            </a:r>
          </a:p>
          <a:p>
            <a:r>
              <a:rPr lang="en-US" sz="1400" dirty="0"/>
              <a:t>		I1 = (</a:t>
            </a:r>
            <a:r>
              <a:rPr lang="en-US" sz="1400" dirty="0" err="1"/>
              <a:t>i+k</a:t>
            </a:r>
            <a:r>
              <a:rPr lang="en-US" sz="1400" dirty="0"/>
              <a:t>)%nr; I2 = (</a:t>
            </a:r>
            <a:r>
              <a:rPr lang="en-US" sz="1400" dirty="0" err="1"/>
              <a:t>i-k+nr</a:t>
            </a:r>
            <a:r>
              <a:rPr lang="en-US" sz="1400" dirty="0"/>
              <a:t>)%nr;</a:t>
            </a:r>
          </a:p>
          <a:p>
            <a:r>
              <a:rPr lang="en-US" sz="1400" dirty="0"/>
              <a:t>		x += -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[I1][j] +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[I2][j];</a:t>
            </a:r>
          </a:p>
          <a:p>
            <a:r>
              <a:rPr lang="en-US" sz="1400" dirty="0"/>
              <a:t>	      }</a:t>
            </a:r>
          </a:p>
          <a:p>
            <a:r>
              <a:rPr lang="en-US" sz="1400" dirty="0"/>
              <a:t>	      else</a:t>
            </a:r>
          </a:p>
          <a:p>
            <a:r>
              <a:rPr lang="en-US" sz="1400" dirty="0"/>
              <a:t>	      {</a:t>
            </a:r>
          </a:p>
          <a:p>
            <a:r>
              <a:rPr lang="en-US" sz="1400" dirty="0"/>
              <a:t>		I1 = (</a:t>
            </a:r>
            <a:r>
              <a:rPr lang="en-US" sz="1400" dirty="0" err="1"/>
              <a:t>j+k</a:t>
            </a:r>
            <a:r>
              <a:rPr lang="en-US" sz="1400" dirty="0"/>
              <a:t>)%</a:t>
            </a:r>
            <a:r>
              <a:rPr lang="en-US" sz="1400" dirty="0" err="1"/>
              <a:t>nc</a:t>
            </a:r>
            <a:r>
              <a:rPr lang="en-US" sz="1400" dirty="0"/>
              <a:t>; I2 = (</a:t>
            </a:r>
            <a:r>
              <a:rPr lang="en-US" sz="1400" dirty="0" err="1"/>
              <a:t>j-k+nc</a:t>
            </a:r>
            <a:r>
              <a:rPr lang="en-US" sz="1400" dirty="0"/>
              <a:t>)%</a:t>
            </a:r>
            <a:r>
              <a:rPr lang="en-US" sz="1400" dirty="0" err="1"/>
              <a:t>nc</a:t>
            </a:r>
            <a:r>
              <a:rPr lang="en-US" sz="1400" dirty="0"/>
              <a:t>;</a:t>
            </a:r>
          </a:p>
          <a:p>
            <a:r>
              <a:rPr lang="en-US" sz="1400" dirty="0"/>
              <a:t>		x += -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][I1] + </a:t>
            </a:r>
            <a:r>
              <a:rPr lang="en-US" sz="1400" dirty="0" err="1"/>
              <a:t>gau</a:t>
            </a:r>
            <a:r>
              <a:rPr lang="en-US" sz="1400" dirty="0"/>
              <a:t>[k]*</a:t>
            </a:r>
            <a:r>
              <a:rPr lang="en-US" sz="1400" dirty="0" err="1"/>
              <a:t>im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][I2];</a:t>
            </a:r>
          </a:p>
          <a:p>
            <a:r>
              <a:rPr lang="en-US" sz="1400" dirty="0"/>
              <a:t>	      }</a:t>
            </a:r>
          </a:p>
          <a:p>
            <a:r>
              <a:rPr lang="en-US" sz="1400" dirty="0"/>
              <a:t>	    }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sm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= x;</a:t>
            </a:r>
          </a:p>
          <a:p>
            <a:r>
              <a:rPr lang="en-US" sz="1400" dirty="0"/>
              <a:t>	  }</a:t>
            </a:r>
          </a:p>
          <a:p>
            <a:r>
              <a:rPr lang="en-US" sz="1400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3271037" y="152400"/>
            <a:ext cx="276729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err="1" smtClean="0"/>
              <a:t>dxy_seperable_convolution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79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90600"/>
            <a:ext cx="7848600" cy="563231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nonmax_suppress</a:t>
            </a:r>
            <a:r>
              <a:rPr lang="en-US" dirty="0"/>
              <a:t> (float **dx, float **</a:t>
            </a:r>
            <a:r>
              <a:rPr lang="en-US" dirty="0" err="1"/>
              <a:t>dy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nr,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nc</a:t>
            </a:r>
            <a:r>
              <a:rPr lang="en-US" dirty="0"/>
              <a:t>, </a:t>
            </a:r>
          </a:p>
          <a:p>
            <a:r>
              <a:rPr lang="en-US" dirty="0"/>
              <a:t>		IMAGE mag, IMAGE </a:t>
            </a:r>
            <a:r>
              <a:rPr lang="en-US" dirty="0" err="1"/>
              <a:t>ori</a:t>
            </a:r>
            <a:r>
              <a:rPr lang="en-US" dirty="0"/>
              <a:t>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i,j,k,n,m</a:t>
            </a:r>
            <a:r>
              <a:rPr lang="en-US" dirty="0"/>
              <a:t>;</a:t>
            </a:r>
          </a:p>
          <a:p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top, bottom, left, right;</a:t>
            </a:r>
          </a:p>
          <a:p>
            <a:r>
              <a:rPr lang="en-US" dirty="0"/>
              <a:t>	float xx, </a:t>
            </a:r>
            <a:r>
              <a:rPr lang="en-US" dirty="0" err="1"/>
              <a:t>yy</a:t>
            </a:r>
            <a:r>
              <a:rPr lang="en-US" dirty="0"/>
              <a:t>, g2, g1, g3, g4, g, xc, </a:t>
            </a:r>
            <a:r>
              <a:rPr lang="en-US" dirty="0" err="1"/>
              <a:t>yc</a:t>
            </a:r>
            <a:r>
              <a:rPr lang="en-US" dirty="0"/>
              <a:t>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for (</a:t>
            </a:r>
            <a:r>
              <a:rPr lang="en-US" dirty="0" err="1"/>
              <a:t>i</a:t>
            </a:r>
            <a:r>
              <a:rPr lang="en-US" dirty="0"/>
              <a:t>=1; </a:t>
            </a:r>
            <a:r>
              <a:rPr lang="en-US" dirty="0" err="1"/>
              <a:t>i</a:t>
            </a:r>
            <a:r>
              <a:rPr lang="en-US" dirty="0"/>
              <a:t>&lt;mag-&gt;info-&gt;nr-1;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  for (j=1; j&lt;mag-&gt;info-&gt;nc-1; j++)</a:t>
            </a:r>
          </a:p>
          <a:p>
            <a:r>
              <a:rPr lang="en-US" dirty="0"/>
              <a:t>	</a:t>
            </a:r>
            <a:r>
              <a:rPr lang="en-US" sz="2000" dirty="0">
                <a:solidFill>
                  <a:srgbClr val="00B050"/>
                </a:solidFill>
              </a:rPr>
              <a:t>  {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/>
              <a:t>	    mag-&gt;data[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/* Treat the x and y derivatives as components of a vector */</a:t>
            </a:r>
          </a:p>
          <a:p>
            <a:r>
              <a:rPr lang="en-US" dirty="0"/>
              <a:t>	    xc = dx[</a:t>
            </a:r>
            <a:r>
              <a:rPr lang="en-US" dirty="0" err="1"/>
              <a:t>i</a:t>
            </a:r>
            <a:r>
              <a:rPr lang="en-US" dirty="0"/>
              <a:t>][j];</a:t>
            </a:r>
          </a:p>
          <a:p>
            <a:r>
              <a:rPr lang="en-US" dirty="0"/>
              <a:t>	    </a:t>
            </a:r>
            <a:r>
              <a:rPr lang="en-US" dirty="0" err="1"/>
              <a:t>yc</a:t>
            </a:r>
            <a:r>
              <a:rPr lang="en-US" dirty="0"/>
              <a:t> = </a:t>
            </a:r>
            <a:r>
              <a:rPr lang="en-US" dirty="0" err="1"/>
              <a:t>dy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][j];</a:t>
            </a:r>
          </a:p>
          <a:p>
            <a:r>
              <a:rPr lang="en-US" dirty="0"/>
              <a:t>	    if (</a:t>
            </a:r>
            <a:r>
              <a:rPr lang="en-US" dirty="0" err="1"/>
              <a:t>fabs</a:t>
            </a:r>
            <a:r>
              <a:rPr lang="en-US" dirty="0"/>
              <a:t>(xc)&lt;0.01 &amp;&amp; </a:t>
            </a:r>
            <a:r>
              <a:rPr lang="en-US" dirty="0" err="1"/>
              <a:t>fabs</a:t>
            </a:r>
            <a:r>
              <a:rPr lang="en-US" dirty="0"/>
              <a:t>(</a:t>
            </a:r>
            <a:r>
              <a:rPr lang="en-US" dirty="0" err="1"/>
              <a:t>yc</a:t>
            </a:r>
            <a:r>
              <a:rPr lang="en-US" dirty="0"/>
              <a:t>)&lt;0.01) continue;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    g  = </a:t>
            </a:r>
            <a:r>
              <a:rPr lang="en-US" dirty="0">
                <a:solidFill>
                  <a:srgbClr val="FF0000"/>
                </a:solidFill>
              </a:rPr>
              <a:t>norm</a:t>
            </a:r>
            <a:r>
              <a:rPr lang="en-US" dirty="0"/>
              <a:t> (xc, </a:t>
            </a:r>
            <a:r>
              <a:rPr lang="en-US" dirty="0" err="1"/>
              <a:t>yc</a:t>
            </a:r>
            <a:r>
              <a:rPr lang="en-US" dirty="0"/>
              <a:t>);</a:t>
            </a:r>
          </a:p>
          <a:p>
            <a:r>
              <a:rPr lang="en-US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3167" y="381000"/>
            <a:ext cx="193803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nonmax_suppress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882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57200"/>
            <a:ext cx="8153400" cy="526297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/* Follow the gradient direction, as indicated by the direction of</a:t>
            </a:r>
          </a:p>
          <a:p>
            <a:r>
              <a:rPr lang="en-US" sz="1400" dirty="0">
                <a:solidFill>
                  <a:srgbClr val="0070C0"/>
                </a:solidFill>
              </a:rPr>
              <a:t>   the vector (xc, </a:t>
            </a:r>
            <a:r>
              <a:rPr lang="en-US" sz="1400" dirty="0" err="1">
                <a:solidFill>
                  <a:srgbClr val="0070C0"/>
                </a:solidFill>
              </a:rPr>
              <a:t>yc</a:t>
            </a:r>
            <a:r>
              <a:rPr lang="en-US" sz="1400" dirty="0">
                <a:solidFill>
                  <a:srgbClr val="0070C0"/>
                </a:solidFill>
              </a:rPr>
              <a:t>); retain pixels that are a local maximum. */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    if (</a:t>
            </a:r>
            <a:r>
              <a:rPr lang="en-US" sz="1400" dirty="0" err="1"/>
              <a:t>fabs</a:t>
            </a:r>
            <a:r>
              <a:rPr lang="en-US" sz="1400" dirty="0"/>
              <a:t>(</a:t>
            </a:r>
            <a:r>
              <a:rPr lang="en-US" sz="1400" dirty="0" err="1"/>
              <a:t>yc</a:t>
            </a:r>
            <a:r>
              <a:rPr lang="en-US" sz="1400" dirty="0"/>
              <a:t>) &gt; </a:t>
            </a:r>
            <a:r>
              <a:rPr lang="en-US" sz="1400" dirty="0" err="1"/>
              <a:t>fabs</a:t>
            </a:r>
            <a:r>
              <a:rPr lang="en-US" sz="1400" dirty="0"/>
              <a:t>(xc))</a:t>
            </a:r>
          </a:p>
          <a:p>
            <a:r>
              <a:rPr lang="en-US" sz="1400" dirty="0"/>
              <a:t>	    {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>
                <a:solidFill>
                  <a:srgbClr val="0070C0"/>
                </a:solidFill>
              </a:rPr>
              <a:t>/* The Y component is biggest, so gradient direction is basically UP/DOWN */</a:t>
            </a:r>
          </a:p>
          <a:p>
            <a:r>
              <a:rPr lang="en-US" sz="1400" dirty="0"/>
              <a:t>	      xx = </a:t>
            </a:r>
            <a:r>
              <a:rPr lang="en-US" sz="1400" dirty="0" err="1">
                <a:solidFill>
                  <a:srgbClr val="FF0000"/>
                </a:solidFill>
              </a:rPr>
              <a:t>fabs</a:t>
            </a:r>
            <a:r>
              <a:rPr lang="en-US" sz="1400" dirty="0"/>
              <a:t>(xc)/</a:t>
            </a:r>
            <a:r>
              <a:rPr lang="en-US" sz="1400" dirty="0" err="1"/>
              <a:t>fabs</a:t>
            </a:r>
            <a:r>
              <a:rPr lang="en-US" sz="1400" dirty="0"/>
              <a:t>(</a:t>
            </a:r>
            <a:r>
              <a:rPr lang="en-US" sz="1400" dirty="0" err="1"/>
              <a:t>yc</a:t>
            </a:r>
            <a:r>
              <a:rPr lang="en-US" sz="1400" dirty="0"/>
              <a:t>);</a:t>
            </a:r>
          </a:p>
          <a:p>
            <a:r>
              <a:rPr lang="en-US" sz="1400" dirty="0"/>
              <a:t>	      </a:t>
            </a:r>
            <a:r>
              <a:rPr lang="en-US" sz="1400" dirty="0" err="1"/>
              <a:t>yy</a:t>
            </a:r>
            <a:r>
              <a:rPr lang="en-US" sz="1400" dirty="0"/>
              <a:t> = 1.0;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      g2 = </a:t>
            </a:r>
            <a:r>
              <a:rPr lang="en-US" sz="1400" dirty="0">
                <a:solidFill>
                  <a:srgbClr val="FF0000"/>
                </a:solidFill>
              </a:rPr>
              <a:t>norm</a:t>
            </a:r>
            <a:r>
              <a:rPr lang="en-US" sz="1400" dirty="0"/>
              <a:t> (dx[i-1][j], </a:t>
            </a:r>
            <a:r>
              <a:rPr lang="en-US" sz="1400" dirty="0" err="1"/>
              <a:t>dy</a:t>
            </a:r>
            <a:r>
              <a:rPr lang="en-US" sz="1400" dirty="0"/>
              <a:t>[i-1][j]);</a:t>
            </a:r>
          </a:p>
          <a:p>
            <a:r>
              <a:rPr lang="en-US" sz="1400" dirty="0"/>
              <a:t>	      g4 = norm (dx[i+1][j], </a:t>
            </a:r>
            <a:r>
              <a:rPr lang="en-US" sz="1400" dirty="0" err="1"/>
              <a:t>dy</a:t>
            </a:r>
            <a:r>
              <a:rPr lang="en-US" sz="1400" dirty="0"/>
              <a:t>[i+1][j]);</a:t>
            </a:r>
          </a:p>
          <a:p>
            <a:r>
              <a:rPr lang="en-US" sz="1400" dirty="0"/>
              <a:t>	      if (xc*</a:t>
            </a:r>
            <a:r>
              <a:rPr lang="en-US" sz="1400" dirty="0" err="1"/>
              <a:t>yc</a:t>
            </a:r>
            <a:r>
              <a:rPr lang="en-US" sz="1400" dirty="0"/>
              <a:t> &gt; 0.0)</a:t>
            </a:r>
          </a:p>
          <a:p>
            <a:r>
              <a:rPr lang="en-US" sz="1400" dirty="0"/>
              <a:t>	      {</a:t>
            </a:r>
          </a:p>
          <a:p>
            <a:r>
              <a:rPr lang="en-US" sz="1400" dirty="0"/>
              <a:t>		g3 = norm (dx[i+1][j+1], </a:t>
            </a:r>
            <a:r>
              <a:rPr lang="en-US" sz="1400" dirty="0" err="1"/>
              <a:t>dy</a:t>
            </a:r>
            <a:r>
              <a:rPr lang="en-US" sz="1400" dirty="0"/>
              <a:t>[i+1][j+1]);</a:t>
            </a:r>
          </a:p>
          <a:p>
            <a:r>
              <a:rPr lang="en-US" sz="1400" dirty="0"/>
              <a:t>		g1 = norm (dx[i-1][j-1], </a:t>
            </a:r>
            <a:r>
              <a:rPr lang="en-US" sz="1400" dirty="0" err="1"/>
              <a:t>dy</a:t>
            </a:r>
            <a:r>
              <a:rPr lang="en-US" sz="1400" dirty="0"/>
              <a:t>[i-1][j-1]);</a:t>
            </a:r>
          </a:p>
          <a:p>
            <a:r>
              <a:rPr lang="en-US" sz="1400" dirty="0"/>
              <a:t>	      } else</a:t>
            </a:r>
          </a:p>
          <a:p>
            <a:r>
              <a:rPr lang="en-US" sz="1400" dirty="0"/>
              <a:t>	      {</a:t>
            </a:r>
          </a:p>
          <a:p>
            <a:r>
              <a:rPr lang="en-US" sz="1400" dirty="0"/>
              <a:t>		g3 = norm (dx[i+1][j-1], </a:t>
            </a:r>
            <a:r>
              <a:rPr lang="en-US" sz="1400" dirty="0" err="1"/>
              <a:t>dy</a:t>
            </a:r>
            <a:r>
              <a:rPr lang="en-US" sz="1400" dirty="0"/>
              <a:t>[i+1][j-1]);</a:t>
            </a:r>
          </a:p>
          <a:p>
            <a:r>
              <a:rPr lang="en-US" sz="1400" dirty="0"/>
              <a:t>		g1 = norm (dx[i-1][j+1], </a:t>
            </a:r>
            <a:r>
              <a:rPr lang="en-US" sz="1400" dirty="0" err="1"/>
              <a:t>dy</a:t>
            </a:r>
            <a:r>
              <a:rPr lang="en-US" sz="1400" dirty="0"/>
              <a:t>[i-1][j+1]);</a:t>
            </a:r>
          </a:p>
          <a:p>
            <a:r>
              <a:rPr lang="en-US" sz="1400" dirty="0"/>
              <a:t>	      }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    } else</a:t>
            </a:r>
          </a:p>
          <a:p>
            <a:r>
              <a:rPr lang="en-US" sz="1400" dirty="0"/>
              <a:t>	    {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3167" y="381000"/>
            <a:ext cx="193803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nonmax_suppress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63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685800"/>
            <a:ext cx="5410200" cy="544764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#include &lt;</a:t>
            </a:r>
            <a:r>
              <a:rPr lang="en-US" sz="1200" dirty="0" err="1"/>
              <a:t>math.h</a:t>
            </a:r>
            <a:r>
              <a:rPr lang="en-US" sz="1200" dirty="0"/>
              <a:t>&gt;</a:t>
            </a:r>
          </a:p>
          <a:p>
            <a:r>
              <a:rPr lang="en-US" sz="1200" dirty="0"/>
              <a:t>#include &lt;</a:t>
            </a:r>
            <a:r>
              <a:rPr lang="en-US" sz="1200" dirty="0" err="1"/>
              <a:t>stdio.h</a:t>
            </a:r>
            <a:r>
              <a:rPr lang="en-US" sz="1200" dirty="0"/>
              <a:t>&gt;</a:t>
            </a:r>
          </a:p>
          <a:p>
            <a:r>
              <a:rPr lang="en-US" sz="1200" dirty="0"/>
              <a:t>#define MAX</a:t>
            </a:r>
          </a:p>
          <a:p>
            <a:r>
              <a:rPr lang="en-US" sz="1200" dirty="0"/>
              <a:t>#include "</a:t>
            </a:r>
            <a:r>
              <a:rPr lang="en-US" sz="1200" dirty="0" err="1"/>
              <a:t>lib.h</a:t>
            </a:r>
            <a:r>
              <a:rPr lang="en-US" sz="1200" dirty="0"/>
              <a:t>"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Scale floating point magnitudes and angles to 8 bits */</a:t>
            </a:r>
          </a:p>
          <a:p>
            <a:r>
              <a:rPr lang="en-US" sz="1200" dirty="0"/>
              <a:t>#define ORI_SCALE 40.0</a:t>
            </a:r>
          </a:p>
          <a:p>
            <a:r>
              <a:rPr lang="en-US" sz="1200" dirty="0"/>
              <a:t>#define MAG_SCALE 20.0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Biggest possible filter mask */</a:t>
            </a:r>
          </a:p>
          <a:p>
            <a:r>
              <a:rPr lang="en-US" sz="1200" dirty="0"/>
              <a:t>#define MAX_MASK_SIZE 20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Fraction of pixels that should be above the HIGH threshold */</a:t>
            </a:r>
          </a:p>
          <a:p>
            <a:r>
              <a:rPr lang="en-US" sz="1200" dirty="0"/>
              <a:t>float ratio = 0.1;</a:t>
            </a:r>
          </a:p>
          <a:p>
            <a:r>
              <a:rPr lang="en-US" sz="1200" dirty="0" err="1"/>
              <a:t>int</a:t>
            </a:r>
            <a:r>
              <a:rPr lang="en-US" sz="1200" dirty="0"/>
              <a:t> WIDTH = 0;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 err="1"/>
              <a:t>int</a:t>
            </a:r>
            <a:r>
              <a:rPr lang="en-US" sz="1200" dirty="0"/>
              <a:t> trace (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j,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im,IMAGE</a:t>
            </a:r>
            <a:r>
              <a:rPr lang="en-US" sz="1200" dirty="0"/>
              <a:t> 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float gauss(float x, float sigma);</a:t>
            </a:r>
          </a:p>
          <a:p>
            <a:r>
              <a:rPr lang="en-US" sz="1200" dirty="0"/>
              <a:t>float </a:t>
            </a:r>
            <a:r>
              <a:rPr lang="en-US" sz="1200" dirty="0" err="1"/>
              <a:t>dGauss</a:t>
            </a:r>
            <a:r>
              <a:rPr lang="en-US" sz="1200" dirty="0"/>
              <a:t> (float x, float sigma);</a:t>
            </a:r>
          </a:p>
          <a:p>
            <a:r>
              <a:rPr lang="en-US" sz="1200" dirty="0"/>
              <a:t>float </a:t>
            </a:r>
            <a:r>
              <a:rPr lang="en-US" sz="1200" dirty="0" err="1"/>
              <a:t>meanGauss</a:t>
            </a:r>
            <a:r>
              <a:rPr lang="en-US" sz="1200" dirty="0"/>
              <a:t> (float x, float sigma);</a:t>
            </a:r>
          </a:p>
          <a:p>
            <a:r>
              <a:rPr lang="en-US" sz="1200" dirty="0"/>
              <a:t>void hysteresis (</a:t>
            </a:r>
            <a:r>
              <a:rPr lang="en-US" sz="1200" dirty="0" err="1"/>
              <a:t>int</a:t>
            </a:r>
            <a:r>
              <a:rPr lang="en-US" sz="1200" dirty="0"/>
              <a:t> high,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</a:t>
            </a:r>
            <a:r>
              <a:rPr lang="en-US" sz="1200" dirty="0"/>
              <a:t>, IMAGE mag, IMAGE </a:t>
            </a:r>
            <a:r>
              <a:rPr lang="en-US" sz="1200" dirty="0" err="1"/>
              <a:t>oriim</a:t>
            </a:r>
            <a:r>
              <a:rPr lang="en-US" sz="1200" dirty="0"/>
              <a:t>);</a:t>
            </a:r>
          </a:p>
          <a:p>
            <a:r>
              <a:rPr lang="en-US" sz="1200" dirty="0"/>
              <a:t>void canny (float s, IMAGE </a:t>
            </a:r>
            <a:r>
              <a:rPr lang="en-US" sz="1200" dirty="0" err="1"/>
              <a:t>im</a:t>
            </a:r>
            <a:r>
              <a:rPr lang="en-US" sz="1200" dirty="0"/>
              <a:t>, IMAGE 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seperable_convolution</a:t>
            </a:r>
            <a:r>
              <a:rPr lang="en-US" sz="1200" dirty="0"/>
              <a:t> (IMAGE </a:t>
            </a:r>
            <a:r>
              <a:rPr lang="en-US" sz="1200" dirty="0" err="1"/>
              <a:t>im</a:t>
            </a:r>
            <a:r>
              <a:rPr lang="en-US" sz="1200" dirty="0"/>
              <a:t>, float *</a:t>
            </a:r>
            <a:r>
              <a:rPr lang="en-US" sz="1200" dirty="0" err="1"/>
              <a:t>gau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width, </a:t>
            </a:r>
          </a:p>
          <a:p>
            <a:r>
              <a:rPr lang="en-US" sz="1200" dirty="0"/>
              <a:t>		float **</a:t>
            </a:r>
            <a:r>
              <a:rPr lang="en-US" sz="1200" dirty="0" err="1"/>
              <a:t>smx</a:t>
            </a:r>
            <a:r>
              <a:rPr lang="en-US" sz="1200" dirty="0"/>
              <a:t>, float **</a:t>
            </a:r>
            <a:r>
              <a:rPr lang="en-US" sz="1200" dirty="0" err="1"/>
              <a:t>smy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dxy_seperable_convolution</a:t>
            </a:r>
            <a:r>
              <a:rPr lang="en-US" sz="1200" dirty="0"/>
              <a:t> (float** </a:t>
            </a:r>
            <a:r>
              <a:rPr lang="en-US" sz="1200" dirty="0" err="1"/>
              <a:t>im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nr, 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nc</a:t>
            </a:r>
            <a:r>
              <a:rPr lang="en-US" sz="1200" dirty="0"/>
              <a:t>, float *</a:t>
            </a:r>
            <a:r>
              <a:rPr lang="en-US" sz="1200" dirty="0" err="1"/>
              <a:t>gau</a:t>
            </a:r>
            <a:r>
              <a:rPr lang="en-US" sz="1200" dirty="0"/>
              <a:t>,  </a:t>
            </a:r>
          </a:p>
          <a:p>
            <a:r>
              <a:rPr lang="en-US" sz="1200" dirty="0"/>
              <a:t>		</a:t>
            </a:r>
            <a:r>
              <a:rPr lang="en-US" sz="1200" dirty="0" err="1"/>
              <a:t>int</a:t>
            </a:r>
            <a:r>
              <a:rPr lang="en-US" sz="1200" dirty="0"/>
              <a:t> width, float **</a:t>
            </a:r>
            <a:r>
              <a:rPr lang="en-US" sz="1200" dirty="0" err="1"/>
              <a:t>sm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which);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nonmax_suppress</a:t>
            </a:r>
            <a:r>
              <a:rPr lang="en-US" sz="1200" dirty="0"/>
              <a:t> (float **dx, float **</a:t>
            </a:r>
            <a:r>
              <a:rPr lang="en-US" sz="1200" dirty="0" err="1"/>
              <a:t>dy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nr, 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nc</a:t>
            </a:r>
            <a:r>
              <a:rPr lang="en-US" sz="1200" dirty="0"/>
              <a:t>, </a:t>
            </a:r>
          </a:p>
          <a:p>
            <a:r>
              <a:rPr lang="en-US" sz="1200" dirty="0"/>
              <a:t>		IMAGE 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estimate_thresh</a:t>
            </a:r>
            <a:r>
              <a:rPr lang="en-US" sz="1200" dirty="0"/>
              <a:t> (IMAGE mag, </a:t>
            </a:r>
            <a:r>
              <a:rPr lang="en-US" sz="1200" dirty="0" err="1"/>
              <a:t>int</a:t>
            </a:r>
            <a:r>
              <a:rPr lang="en-US" sz="1200" dirty="0"/>
              <a:t> *low, </a:t>
            </a:r>
            <a:r>
              <a:rPr lang="en-US" sz="1200" dirty="0" err="1"/>
              <a:t>int</a:t>
            </a:r>
            <a:r>
              <a:rPr lang="en-US" sz="1200" dirty="0"/>
              <a:t> *hi);</a:t>
            </a:r>
          </a:p>
        </p:txBody>
      </p:sp>
    </p:spTree>
    <p:extLst>
      <p:ext uri="{BB962C8B-B14F-4D97-AF65-F5344CB8AC3E}">
        <p14:creationId xmlns:p14="http://schemas.microsoft.com/office/powerpoint/2010/main" val="2700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457200"/>
            <a:ext cx="7620000" cy="480131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/* The X component is biggest, so gradient direction is basically LEFT/RIGHT */</a:t>
            </a:r>
          </a:p>
          <a:p>
            <a:r>
              <a:rPr lang="en-US" dirty="0"/>
              <a:t>	      xx = </a:t>
            </a:r>
            <a:r>
              <a:rPr lang="en-US" dirty="0" err="1"/>
              <a:t>fabs</a:t>
            </a:r>
            <a:r>
              <a:rPr lang="en-US" dirty="0"/>
              <a:t>(</a:t>
            </a:r>
            <a:r>
              <a:rPr lang="en-US" dirty="0" err="1"/>
              <a:t>yc</a:t>
            </a:r>
            <a:r>
              <a:rPr lang="en-US" dirty="0"/>
              <a:t>)/</a:t>
            </a:r>
            <a:r>
              <a:rPr lang="en-US" dirty="0" err="1"/>
              <a:t>fabs</a:t>
            </a:r>
            <a:r>
              <a:rPr lang="en-US" dirty="0"/>
              <a:t>(xc);</a:t>
            </a:r>
          </a:p>
          <a:p>
            <a:r>
              <a:rPr lang="en-US" dirty="0"/>
              <a:t>	      </a:t>
            </a:r>
            <a:r>
              <a:rPr lang="en-US" dirty="0" err="1"/>
              <a:t>yy</a:t>
            </a:r>
            <a:r>
              <a:rPr lang="en-US" dirty="0"/>
              <a:t> = 1.0;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      g2 = norm (dx[</a:t>
            </a:r>
            <a:r>
              <a:rPr lang="en-US" dirty="0" err="1"/>
              <a:t>i</a:t>
            </a:r>
            <a:r>
              <a:rPr lang="en-US" dirty="0"/>
              <a:t>][j+1], </a:t>
            </a:r>
            <a:r>
              <a:rPr lang="en-US" dirty="0" err="1"/>
              <a:t>dy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][j+1]);</a:t>
            </a:r>
          </a:p>
          <a:p>
            <a:r>
              <a:rPr lang="en-US" dirty="0"/>
              <a:t>	      g4 = norm (dx[</a:t>
            </a:r>
            <a:r>
              <a:rPr lang="en-US" dirty="0" err="1"/>
              <a:t>i</a:t>
            </a:r>
            <a:r>
              <a:rPr lang="en-US" dirty="0"/>
              <a:t>][j-1], </a:t>
            </a:r>
            <a:r>
              <a:rPr lang="en-US" dirty="0" err="1"/>
              <a:t>dy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][j-1]);</a:t>
            </a:r>
          </a:p>
          <a:p>
            <a:r>
              <a:rPr lang="en-US" dirty="0"/>
              <a:t>	      if (xc*</a:t>
            </a:r>
            <a:r>
              <a:rPr lang="en-US" dirty="0" err="1"/>
              <a:t>yc</a:t>
            </a:r>
            <a:r>
              <a:rPr lang="en-US" dirty="0"/>
              <a:t> &gt; 0.0)</a:t>
            </a:r>
          </a:p>
          <a:p>
            <a:r>
              <a:rPr lang="en-US" dirty="0"/>
              <a:t>	      {</a:t>
            </a:r>
          </a:p>
          <a:p>
            <a:r>
              <a:rPr lang="en-US" dirty="0"/>
              <a:t>		g3 = norm (dx[i-1][j-1], </a:t>
            </a:r>
            <a:r>
              <a:rPr lang="en-US" dirty="0" err="1"/>
              <a:t>dy</a:t>
            </a:r>
            <a:r>
              <a:rPr lang="en-US" dirty="0"/>
              <a:t>[i-1][j-1]);</a:t>
            </a:r>
          </a:p>
          <a:p>
            <a:r>
              <a:rPr lang="en-US" dirty="0"/>
              <a:t>		g1 = norm (dx[i+1][j+1], </a:t>
            </a:r>
            <a:r>
              <a:rPr lang="en-US" dirty="0" err="1"/>
              <a:t>dy</a:t>
            </a:r>
            <a:r>
              <a:rPr lang="en-US" dirty="0"/>
              <a:t>[i+1][j+1]);</a:t>
            </a:r>
          </a:p>
          <a:p>
            <a:r>
              <a:rPr lang="en-US" dirty="0"/>
              <a:t>	      }</a:t>
            </a:r>
          </a:p>
          <a:p>
            <a:r>
              <a:rPr lang="en-US" dirty="0"/>
              <a:t>	      else</a:t>
            </a:r>
          </a:p>
          <a:p>
            <a:r>
              <a:rPr lang="en-US" dirty="0"/>
              <a:t>	      {</a:t>
            </a:r>
          </a:p>
          <a:p>
            <a:r>
              <a:rPr lang="en-US" dirty="0"/>
              <a:t>		g1 = norm (dx[i-1][j+1], </a:t>
            </a:r>
            <a:r>
              <a:rPr lang="en-US" dirty="0" err="1"/>
              <a:t>dy</a:t>
            </a:r>
            <a:r>
              <a:rPr lang="en-US" dirty="0"/>
              <a:t>[i-1][j+1]);</a:t>
            </a:r>
          </a:p>
          <a:p>
            <a:r>
              <a:rPr lang="en-US" dirty="0"/>
              <a:t>		g3 = norm (dx[i+1][j-1], </a:t>
            </a:r>
            <a:r>
              <a:rPr lang="en-US" dirty="0" err="1"/>
              <a:t>dy</a:t>
            </a:r>
            <a:r>
              <a:rPr lang="en-US" dirty="0"/>
              <a:t>[i+1][j-1]);</a:t>
            </a:r>
          </a:p>
          <a:p>
            <a:r>
              <a:rPr lang="en-US" dirty="0"/>
              <a:t>	      }</a:t>
            </a:r>
          </a:p>
          <a:p>
            <a:r>
              <a:rPr lang="en-US" dirty="0"/>
              <a:t>	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3167" y="381000"/>
            <a:ext cx="193803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nonmax_suppress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390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74345"/>
            <a:ext cx="7543800" cy="50783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/* Compute the interpolated value of the gradient magnitude */</a:t>
            </a:r>
          </a:p>
          <a:p>
            <a:r>
              <a:rPr lang="en-US" dirty="0"/>
              <a:t>	    if ( (g &gt; (xx*g1 + (</a:t>
            </a:r>
            <a:r>
              <a:rPr lang="en-US" dirty="0" err="1"/>
              <a:t>yy</a:t>
            </a:r>
            <a:r>
              <a:rPr lang="en-US" dirty="0"/>
              <a:t>-xx)*g2)) &amp;&amp;</a:t>
            </a:r>
          </a:p>
          <a:p>
            <a:r>
              <a:rPr lang="en-US" dirty="0"/>
              <a:t>		 (g &gt; (xx*g3 + (</a:t>
            </a:r>
            <a:r>
              <a:rPr lang="en-US" dirty="0" err="1"/>
              <a:t>yy</a:t>
            </a:r>
            <a:r>
              <a:rPr lang="en-US" dirty="0"/>
              <a:t>-xx)*g4)) )</a:t>
            </a:r>
          </a:p>
          <a:p>
            <a:r>
              <a:rPr lang="en-US" dirty="0"/>
              <a:t>	    {</a:t>
            </a:r>
          </a:p>
          <a:p>
            <a:r>
              <a:rPr lang="en-US" dirty="0"/>
              <a:t>	      if (g*MAG_SCALE &lt;= 255)</a:t>
            </a:r>
          </a:p>
          <a:p>
            <a:r>
              <a:rPr lang="en-US" dirty="0"/>
              <a:t>		mag-&gt;data[</a:t>
            </a:r>
            <a:r>
              <a:rPr lang="en-US" dirty="0" err="1"/>
              <a:t>i</a:t>
            </a:r>
            <a:r>
              <a:rPr lang="en-US" dirty="0"/>
              <a:t>][j] = (unsigned char)(g*MAG_SCALE);</a:t>
            </a:r>
          </a:p>
          <a:p>
            <a:r>
              <a:rPr lang="en-US" dirty="0"/>
              <a:t>	      else</a:t>
            </a:r>
          </a:p>
          <a:p>
            <a:r>
              <a:rPr lang="en-US" dirty="0"/>
              <a:t>		mag-&gt;data[</a:t>
            </a:r>
            <a:r>
              <a:rPr lang="en-US" dirty="0" err="1"/>
              <a:t>i</a:t>
            </a:r>
            <a:r>
              <a:rPr lang="en-US" dirty="0"/>
              <a:t>][j] = 255;</a:t>
            </a:r>
          </a:p>
          <a:p>
            <a:r>
              <a:rPr lang="en-US" dirty="0"/>
              <a:t>	      </a:t>
            </a:r>
            <a:r>
              <a:rPr lang="en-US" dirty="0" err="1"/>
              <a:t>ori</a:t>
            </a:r>
            <a:r>
              <a:rPr lang="en-US" dirty="0"/>
              <a:t>-&gt;data[</a:t>
            </a:r>
            <a:r>
              <a:rPr lang="en-US" dirty="0" err="1"/>
              <a:t>i</a:t>
            </a:r>
            <a:r>
              <a:rPr lang="en-US" dirty="0"/>
              <a:t>][j] = atan2 (</a:t>
            </a:r>
            <a:r>
              <a:rPr lang="en-US" dirty="0" err="1"/>
              <a:t>yc</a:t>
            </a:r>
            <a:r>
              <a:rPr lang="en-US" dirty="0"/>
              <a:t>, xc) * ORI_SCALE;</a:t>
            </a:r>
          </a:p>
          <a:p>
            <a:r>
              <a:rPr lang="en-US" dirty="0"/>
              <a:t>	    } else</a:t>
            </a:r>
          </a:p>
          <a:p>
            <a:r>
              <a:rPr lang="en-US" dirty="0"/>
              <a:t>	    {</a:t>
            </a:r>
          </a:p>
          <a:p>
            <a:r>
              <a:rPr lang="en-US" dirty="0"/>
              <a:t>		mag-&gt;data[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		</a:t>
            </a:r>
            <a:r>
              <a:rPr lang="en-US" dirty="0" err="1"/>
              <a:t>ori</a:t>
            </a:r>
            <a:r>
              <a:rPr lang="en-US" dirty="0"/>
              <a:t>-&gt;data[</a:t>
            </a:r>
            <a:r>
              <a:rPr lang="en-US" dirty="0" err="1"/>
              <a:t>i</a:t>
            </a:r>
            <a:r>
              <a:rPr lang="en-US" dirty="0"/>
              <a:t>][j] = 0;</a:t>
            </a:r>
          </a:p>
          <a:p>
            <a:r>
              <a:rPr lang="en-US" dirty="0"/>
              <a:t>	    }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}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3167" y="381000"/>
            <a:ext cx="1938031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nonmax_suppress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1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573720"/>
            <a:ext cx="4679429" cy="618630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void </a:t>
            </a:r>
            <a:r>
              <a:rPr lang="en-US" sz="1200" dirty="0" err="1">
                <a:solidFill>
                  <a:srgbClr val="FF0000"/>
                </a:solidFill>
              </a:rPr>
              <a:t>estimate_thresh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/>
              <a:t>(IMAGE mag, </a:t>
            </a:r>
            <a:r>
              <a:rPr lang="en-US" sz="1200" dirty="0" err="1"/>
              <a:t>int</a:t>
            </a:r>
            <a:r>
              <a:rPr lang="en-US" sz="1200" dirty="0"/>
              <a:t> *hi, </a:t>
            </a:r>
            <a:r>
              <a:rPr lang="en-US" sz="1200" dirty="0" err="1"/>
              <a:t>int</a:t>
            </a:r>
            <a:r>
              <a:rPr lang="en-US" sz="1200" dirty="0"/>
              <a:t> *low)</a:t>
            </a:r>
          </a:p>
          <a:p>
            <a:r>
              <a:rPr lang="en-US" sz="1200" dirty="0"/>
              <a:t>{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i,j,k</a:t>
            </a:r>
            <a:r>
              <a:rPr lang="en-US" sz="1200" dirty="0"/>
              <a:t>, </a:t>
            </a:r>
            <a:r>
              <a:rPr lang="en-US" sz="1200" dirty="0" err="1"/>
              <a:t>hist</a:t>
            </a:r>
            <a:r>
              <a:rPr lang="en-US" sz="1200" dirty="0"/>
              <a:t>[256], count;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Build a histogram of the magnitude image. */</a:t>
            </a:r>
          </a:p>
          <a:p>
            <a:r>
              <a:rPr lang="en-US" sz="1200" dirty="0"/>
              <a:t>	for (k=0; k&lt;256; k++) </a:t>
            </a:r>
            <a:r>
              <a:rPr lang="en-US" sz="1200" dirty="0" err="1"/>
              <a:t>hist</a:t>
            </a:r>
            <a:r>
              <a:rPr lang="en-US" sz="1200" dirty="0"/>
              <a:t>[k] = 0;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for (</a:t>
            </a:r>
            <a:r>
              <a:rPr lang="en-US" sz="1200" dirty="0" err="1"/>
              <a:t>i</a:t>
            </a:r>
            <a:r>
              <a:rPr lang="en-US" sz="1200" dirty="0"/>
              <a:t>=WIDTH; </a:t>
            </a:r>
            <a:r>
              <a:rPr lang="en-US" sz="1200" dirty="0" err="1"/>
              <a:t>i</a:t>
            </a:r>
            <a:r>
              <a:rPr lang="en-US" sz="1200" dirty="0"/>
              <a:t>&lt;mag-&gt;info-&gt;nr-WIDTH; </a:t>
            </a:r>
            <a:r>
              <a:rPr lang="en-US" sz="1200" dirty="0" err="1"/>
              <a:t>i</a:t>
            </a:r>
            <a:r>
              <a:rPr lang="en-US" sz="1200" dirty="0"/>
              <a:t>++)</a:t>
            </a:r>
          </a:p>
          <a:p>
            <a:r>
              <a:rPr lang="en-US" sz="1200" dirty="0"/>
              <a:t>	  for (j=WIDTH; j&lt;mag-&gt;info-&gt;</a:t>
            </a:r>
            <a:r>
              <a:rPr lang="en-US" sz="1200" dirty="0" err="1"/>
              <a:t>nc</a:t>
            </a:r>
            <a:r>
              <a:rPr lang="en-US" sz="1200" dirty="0"/>
              <a:t>-WIDTH; j++)</a:t>
            </a:r>
          </a:p>
          <a:p>
            <a:r>
              <a:rPr lang="en-US" sz="1200" dirty="0"/>
              <a:t>	    </a:t>
            </a:r>
            <a:r>
              <a:rPr lang="en-US" sz="1200" dirty="0" err="1">
                <a:solidFill>
                  <a:srgbClr val="FF0000"/>
                </a:solidFill>
              </a:rPr>
              <a:t>hist</a:t>
            </a:r>
            <a:r>
              <a:rPr lang="en-US" sz="1200" dirty="0">
                <a:solidFill>
                  <a:srgbClr val="FF0000"/>
                </a:solidFill>
              </a:rPr>
              <a:t>[mag-&gt;data[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dirty="0">
                <a:solidFill>
                  <a:srgbClr val="FF0000"/>
                </a:solidFill>
              </a:rPr>
              <a:t>][j]]++;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>
                <a:solidFill>
                  <a:srgbClr val="0070C0"/>
                </a:solidFill>
              </a:rPr>
              <a:t>/* The high threshold should be &gt; 80 or 90% of the pixels </a:t>
            </a:r>
          </a:p>
          <a:p>
            <a:r>
              <a:rPr lang="en-US" sz="1200" dirty="0">
                <a:solidFill>
                  <a:srgbClr val="0070C0"/>
                </a:solidFill>
              </a:rPr>
              <a:t>	j = (</a:t>
            </a:r>
            <a:r>
              <a:rPr lang="en-US" sz="1200" dirty="0" err="1">
                <a:solidFill>
                  <a:srgbClr val="0070C0"/>
                </a:solidFill>
              </a:rPr>
              <a:t>int</a:t>
            </a:r>
            <a:r>
              <a:rPr lang="en-US" sz="1200" dirty="0">
                <a:solidFill>
                  <a:srgbClr val="0070C0"/>
                </a:solidFill>
              </a:rPr>
              <a:t>)(ratio*mag-&gt;info-&gt;nr*mag-&gt;info-&gt;</a:t>
            </a:r>
            <a:r>
              <a:rPr lang="en-US" sz="1200" dirty="0" err="1">
                <a:solidFill>
                  <a:srgbClr val="0070C0"/>
                </a:solidFill>
              </a:rPr>
              <a:t>nc</a:t>
            </a:r>
            <a:r>
              <a:rPr lang="en-US" sz="1200" dirty="0">
                <a:solidFill>
                  <a:srgbClr val="0070C0"/>
                </a:solidFill>
              </a:rPr>
              <a:t>);</a:t>
            </a:r>
          </a:p>
          <a:p>
            <a:r>
              <a:rPr lang="en-US" sz="1200" dirty="0">
                <a:solidFill>
                  <a:srgbClr val="0070C0"/>
                </a:solidFill>
              </a:rPr>
              <a:t>*/</a:t>
            </a:r>
          </a:p>
          <a:p>
            <a:r>
              <a:rPr lang="en-US" sz="1200" dirty="0"/>
              <a:t>	j = mag-&gt;info-&gt;nr;</a:t>
            </a:r>
          </a:p>
          <a:p>
            <a:r>
              <a:rPr lang="en-US" sz="1200" dirty="0"/>
              <a:t>	if (j&lt;mag-&gt;info-&gt;</a:t>
            </a:r>
            <a:r>
              <a:rPr lang="en-US" sz="1200" dirty="0" err="1"/>
              <a:t>nc</a:t>
            </a:r>
            <a:r>
              <a:rPr lang="en-US" sz="1200" dirty="0"/>
              <a:t>) j = mag-&gt;info-&gt;</a:t>
            </a:r>
            <a:r>
              <a:rPr lang="en-US" sz="1200" dirty="0" err="1"/>
              <a:t>nc</a:t>
            </a:r>
            <a:r>
              <a:rPr lang="en-US" sz="1200" dirty="0"/>
              <a:t>;</a:t>
            </a:r>
          </a:p>
          <a:p>
            <a:r>
              <a:rPr lang="en-US" sz="1200" dirty="0"/>
              <a:t>	j = (</a:t>
            </a:r>
            <a:r>
              <a:rPr lang="en-US" sz="1200" dirty="0" err="1"/>
              <a:t>int</a:t>
            </a:r>
            <a:r>
              <a:rPr lang="en-US" sz="1200" dirty="0"/>
              <a:t>)(0.9*j);</a:t>
            </a:r>
          </a:p>
          <a:p>
            <a:r>
              <a:rPr lang="en-US" sz="1200" dirty="0"/>
              <a:t>	k = 255;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count = </a:t>
            </a:r>
            <a:r>
              <a:rPr lang="en-US" sz="1200" dirty="0" err="1"/>
              <a:t>hist</a:t>
            </a:r>
            <a:r>
              <a:rPr lang="en-US" sz="1200" dirty="0"/>
              <a:t>[255];</a:t>
            </a:r>
          </a:p>
          <a:p>
            <a:r>
              <a:rPr lang="en-US" sz="1200" dirty="0"/>
              <a:t>	while (count &lt; j)</a:t>
            </a:r>
          </a:p>
          <a:p>
            <a:r>
              <a:rPr lang="en-US" sz="1200" dirty="0"/>
              <a:t>	{</a:t>
            </a:r>
          </a:p>
          <a:p>
            <a:r>
              <a:rPr lang="en-US" sz="1200" dirty="0"/>
              <a:t>	  k--;</a:t>
            </a:r>
          </a:p>
          <a:p>
            <a:r>
              <a:rPr lang="en-US" sz="1200" dirty="0"/>
              <a:t>	  if (k&lt;0) break;</a:t>
            </a:r>
          </a:p>
          <a:p>
            <a:r>
              <a:rPr lang="en-US" sz="1200" dirty="0"/>
              <a:t>	  count += </a:t>
            </a:r>
            <a:r>
              <a:rPr lang="en-US" sz="1200" dirty="0" err="1">
                <a:solidFill>
                  <a:srgbClr val="FF0000"/>
                </a:solidFill>
              </a:rPr>
              <a:t>hist</a:t>
            </a:r>
            <a:r>
              <a:rPr lang="en-US" sz="1200" dirty="0">
                <a:solidFill>
                  <a:srgbClr val="FF0000"/>
                </a:solidFill>
              </a:rPr>
              <a:t>[k]</a:t>
            </a:r>
            <a:r>
              <a:rPr lang="en-US" sz="1200" dirty="0"/>
              <a:t>;</a:t>
            </a:r>
          </a:p>
          <a:p>
            <a:r>
              <a:rPr lang="en-US" sz="1200" dirty="0"/>
              <a:t>	}</a:t>
            </a:r>
          </a:p>
          <a:p>
            <a:r>
              <a:rPr lang="en-US" sz="1200" dirty="0"/>
              <a:t>	*hi = k;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</a:t>
            </a:r>
            <a:r>
              <a:rPr lang="en-US" sz="1200" dirty="0" err="1"/>
              <a:t>i</a:t>
            </a:r>
            <a:r>
              <a:rPr lang="en-US" sz="1200" dirty="0"/>
              <a:t>=0;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rgbClr val="FF0000"/>
                </a:solidFill>
              </a:rPr>
              <a:t>while (</a:t>
            </a:r>
            <a:r>
              <a:rPr lang="en-US" sz="1200" dirty="0" err="1">
                <a:solidFill>
                  <a:srgbClr val="FF0000"/>
                </a:solidFill>
              </a:rPr>
              <a:t>hist</a:t>
            </a:r>
            <a:r>
              <a:rPr lang="en-US" sz="1200" dirty="0">
                <a:solidFill>
                  <a:srgbClr val="FF0000"/>
                </a:solidFill>
              </a:rPr>
              <a:t>[</a:t>
            </a:r>
            <a:r>
              <a:rPr lang="en-US" sz="1200" dirty="0" err="1">
                <a:solidFill>
                  <a:srgbClr val="FF0000"/>
                </a:solidFill>
              </a:rPr>
              <a:t>i</a:t>
            </a:r>
            <a:r>
              <a:rPr lang="en-US" sz="1200" dirty="0">
                <a:solidFill>
                  <a:srgbClr val="FF0000"/>
                </a:solidFill>
              </a:rPr>
              <a:t>]==0</a:t>
            </a:r>
            <a:r>
              <a:rPr lang="en-US" sz="1200" dirty="0"/>
              <a:t>) </a:t>
            </a:r>
            <a:r>
              <a:rPr lang="en-US" sz="1200" dirty="0" err="1"/>
              <a:t>i</a:t>
            </a:r>
            <a:r>
              <a:rPr lang="en-US" sz="1200" dirty="0"/>
              <a:t>++;</a:t>
            </a:r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	*low = (*</a:t>
            </a:r>
            <a:r>
              <a:rPr lang="en-US" sz="1200" dirty="0" err="1"/>
              <a:t>hi+i</a:t>
            </a:r>
            <a:r>
              <a:rPr lang="en-US" sz="1200" dirty="0"/>
              <a:t>)/2.0;</a:t>
            </a:r>
          </a:p>
          <a:p>
            <a:r>
              <a:rPr lang="en-US" sz="1200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3213167" y="22554"/>
            <a:ext cx="1771062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estimate_thresh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6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7620000" cy="193899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 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/>
              <a:t>trace (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j,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im,IMAGE</a:t>
            </a:r>
            <a:r>
              <a:rPr lang="en-US" sz="1200" dirty="0"/>
              <a:t> 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float gauss(float x, float sigma);</a:t>
            </a:r>
          </a:p>
          <a:p>
            <a:r>
              <a:rPr lang="en-US" sz="1200" dirty="0">
                <a:solidFill>
                  <a:srgbClr val="FF0000"/>
                </a:solidFill>
              </a:rPr>
              <a:t>float </a:t>
            </a:r>
            <a:r>
              <a:rPr lang="en-US" sz="1200" dirty="0" err="1">
                <a:solidFill>
                  <a:srgbClr val="FF0000"/>
                </a:solidFill>
              </a:rPr>
              <a:t>dGauss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/>
              <a:t>(float x, float sigma);</a:t>
            </a:r>
          </a:p>
          <a:p>
            <a:r>
              <a:rPr lang="en-US" sz="1200" dirty="0">
                <a:solidFill>
                  <a:srgbClr val="FF0000"/>
                </a:solidFill>
              </a:rPr>
              <a:t>float </a:t>
            </a:r>
            <a:r>
              <a:rPr lang="en-US" sz="1200" dirty="0" err="1">
                <a:solidFill>
                  <a:srgbClr val="FF0000"/>
                </a:solidFill>
              </a:rPr>
              <a:t>meanGauss</a:t>
            </a:r>
            <a:r>
              <a:rPr lang="en-US" sz="1200" dirty="0">
                <a:solidFill>
                  <a:srgbClr val="FF0000"/>
                </a:solidFill>
              </a:rPr>
              <a:t> </a:t>
            </a:r>
            <a:r>
              <a:rPr lang="en-US" sz="1200" dirty="0"/>
              <a:t>(float x, float sigma);</a:t>
            </a:r>
          </a:p>
          <a:p>
            <a:r>
              <a:rPr lang="en-US" sz="1200" dirty="0"/>
              <a:t>void </a:t>
            </a:r>
            <a:r>
              <a:rPr lang="en-US" sz="1200" dirty="0">
                <a:solidFill>
                  <a:srgbClr val="FF0000"/>
                </a:solidFill>
              </a:rPr>
              <a:t>hysteresis</a:t>
            </a:r>
            <a:r>
              <a:rPr lang="en-US" sz="1200" dirty="0"/>
              <a:t> (</a:t>
            </a:r>
            <a:r>
              <a:rPr lang="en-US" sz="1200" dirty="0" err="1"/>
              <a:t>int</a:t>
            </a:r>
            <a:r>
              <a:rPr lang="en-US" sz="1200" dirty="0"/>
              <a:t> high, </a:t>
            </a:r>
            <a:r>
              <a:rPr lang="en-US" sz="1200" dirty="0" err="1"/>
              <a:t>int</a:t>
            </a:r>
            <a:r>
              <a:rPr lang="en-US" sz="1200" dirty="0"/>
              <a:t> low, IMAGE </a:t>
            </a:r>
            <a:r>
              <a:rPr lang="en-US" sz="1200" dirty="0" err="1"/>
              <a:t>im</a:t>
            </a:r>
            <a:r>
              <a:rPr lang="en-US" sz="1200" dirty="0"/>
              <a:t>, IMAGE mag, IMAGE </a:t>
            </a:r>
            <a:r>
              <a:rPr lang="en-US" sz="1200" dirty="0" err="1"/>
              <a:t>oriim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>
                <a:solidFill>
                  <a:srgbClr val="FF0000"/>
                </a:solidFill>
              </a:rPr>
              <a:t>canny </a:t>
            </a:r>
            <a:r>
              <a:rPr lang="en-US" sz="1200" dirty="0"/>
              <a:t>(float s, IMAGE </a:t>
            </a:r>
            <a:r>
              <a:rPr lang="en-US" sz="1200" dirty="0" err="1"/>
              <a:t>im</a:t>
            </a:r>
            <a:r>
              <a:rPr lang="en-US" sz="1200" dirty="0"/>
              <a:t>, IMAGE 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>
                <a:solidFill>
                  <a:srgbClr val="FF0000"/>
                </a:solidFill>
              </a:rPr>
              <a:t>seperable_convolution</a:t>
            </a:r>
            <a:r>
              <a:rPr lang="en-US" sz="1200" dirty="0"/>
              <a:t> (IMAGE </a:t>
            </a:r>
            <a:r>
              <a:rPr lang="en-US" sz="1200" dirty="0" err="1"/>
              <a:t>im</a:t>
            </a:r>
            <a:r>
              <a:rPr lang="en-US" sz="1200" dirty="0"/>
              <a:t>, float *</a:t>
            </a:r>
            <a:r>
              <a:rPr lang="en-US" sz="1200" dirty="0" err="1"/>
              <a:t>gau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width, </a:t>
            </a:r>
            <a:r>
              <a:rPr lang="en-US" sz="1200" dirty="0" smtClean="0"/>
              <a:t>float </a:t>
            </a:r>
            <a:r>
              <a:rPr lang="en-US" sz="1200" dirty="0"/>
              <a:t>**</a:t>
            </a:r>
            <a:r>
              <a:rPr lang="en-US" sz="1200" dirty="0" err="1"/>
              <a:t>smx</a:t>
            </a:r>
            <a:r>
              <a:rPr lang="en-US" sz="1200" dirty="0"/>
              <a:t>, float **</a:t>
            </a:r>
            <a:r>
              <a:rPr lang="en-US" sz="1200" dirty="0" err="1"/>
              <a:t>smy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dxy_seperable_convolution</a:t>
            </a:r>
            <a:r>
              <a:rPr lang="en-US" sz="1200" dirty="0"/>
              <a:t> (float** </a:t>
            </a:r>
            <a:r>
              <a:rPr lang="en-US" sz="1200" dirty="0" err="1"/>
              <a:t>im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nr, 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nc</a:t>
            </a:r>
            <a:r>
              <a:rPr lang="en-US" sz="1200" dirty="0"/>
              <a:t>, float *</a:t>
            </a:r>
            <a:r>
              <a:rPr lang="en-US" sz="1200" dirty="0" err="1"/>
              <a:t>gau</a:t>
            </a:r>
            <a:r>
              <a:rPr lang="en-US" sz="1200" dirty="0"/>
              <a:t>,  </a:t>
            </a:r>
            <a:r>
              <a:rPr lang="en-US" sz="1200" dirty="0" err="1" smtClean="0"/>
              <a:t>int</a:t>
            </a:r>
            <a:r>
              <a:rPr lang="en-US" sz="1200" dirty="0" smtClean="0"/>
              <a:t> </a:t>
            </a:r>
            <a:r>
              <a:rPr lang="en-US" sz="1200" dirty="0"/>
              <a:t>width, float **</a:t>
            </a:r>
            <a:r>
              <a:rPr lang="en-US" sz="1200" dirty="0" err="1"/>
              <a:t>sm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which);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nonmax_suppress</a:t>
            </a:r>
            <a:r>
              <a:rPr lang="en-US" sz="1200" dirty="0"/>
              <a:t> (float **dx, float **</a:t>
            </a:r>
            <a:r>
              <a:rPr lang="en-US" sz="1200" dirty="0" err="1"/>
              <a:t>dy</a:t>
            </a:r>
            <a:r>
              <a:rPr lang="en-US" sz="1200" dirty="0"/>
              <a:t>, </a:t>
            </a:r>
            <a:r>
              <a:rPr lang="en-US" sz="1200" dirty="0" err="1"/>
              <a:t>int</a:t>
            </a:r>
            <a:r>
              <a:rPr lang="en-US" sz="1200" dirty="0"/>
              <a:t> nr, </a:t>
            </a:r>
            <a:r>
              <a:rPr lang="en-US" sz="1200" dirty="0" err="1"/>
              <a:t>int</a:t>
            </a:r>
            <a:r>
              <a:rPr lang="en-US" sz="1200" dirty="0"/>
              <a:t> </a:t>
            </a:r>
            <a:r>
              <a:rPr lang="en-US" sz="1200" dirty="0" err="1"/>
              <a:t>nc</a:t>
            </a:r>
            <a:r>
              <a:rPr lang="en-US" sz="1200" dirty="0"/>
              <a:t>, </a:t>
            </a:r>
            <a:r>
              <a:rPr lang="en-US" sz="1200" dirty="0" smtClean="0"/>
              <a:t>IMAGE </a:t>
            </a:r>
            <a:r>
              <a:rPr lang="en-US" sz="1200" dirty="0"/>
              <a:t>mag, IMAGE </a:t>
            </a:r>
            <a:r>
              <a:rPr lang="en-US" sz="1200" dirty="0" err="1"/>
              <a:t>ori</a:t>
            </a:r>
            <a:r>
              <a:rPr lang="en-US" sz="1200" dirty="0"/>
              <a:t>);</a:t>
            </a:r>
          </a:p>
          <a:p>
            <a:r>
              <a:rPr lang="en-US" sz="1200" dirty="0"/>
              <a:t>void </a:t>
            </a:r>
            <a:r>
              <a:rPr lang="en-US" sz="1200" dirty="0" err="1"/>
              <a:t>estimate_thresh</a:t>
            </a:r>
            <a:r>
              <a:rPr lang="en-US" sz="1200" dirty="0"/>
              <a:t> (IMAGE mag, </a:t>
            </a:r>
            <a:r>
              <a:rPr lang="en-US" sz="1200" dirty="0" err="1"/>
              <a:t>int</a:t>
            </a:r>
            <a:r>
              <a:rPr lang="en-US" sz="1200" dirty="0"/>
              <a:t> *low, </a:t>
            </a:r>
            <a:r>
              <a:rPr lang="en-US" sz="1200" dirty="0" err="1"/>
              <a:t>int</a:t>
            </a:r>
            <a:r>
              <a:rPr lang="en-US" sz="1200" dirty="0"/>
              <a:t> *hi);</a:t>
            </a:r>
          </a:p>
        </p:txBody>
      </p:sp>
      <p:sp>
        <p:nvSpPr>
          <p:cNvPr id="3" name="Rectangle 2"/>
          <p:cNvSpPr/>
          <p:nvPr/>
        </p:nvSpPr>
        <p:spPr>
          <a:xfrm>
            <a:off x="1709057" y="3038288"/>
            <a:ext cx="665567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main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8493" y="3701534"/>
            <a:ext cx="126669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Input_PBM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28800" y="3407620"/>
            <a:ext cx="76200" cy="293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827586" y="3723697"/>
            <a:ext cx="77200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Canny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286000" y="3407620"/>
            <a:ext cx="609600" cy="293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007949" y="3723697"/>
            <a:ext cx="110632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hysteresis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3" idx="3"/>
          </p:cNvCxnSpPr>
          <p:nvPr/>
        </p:nvCxnSpPr>
        <p:spPr>
          <a:xfrm>
            <a:off x="2374624" y="3222954"/>
            <a:ext cx="1816376" cy="478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70939" y="3277578"/>
            <a:ext cx="1441420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Output_PBM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3" idx="3"/>
            <a:endCxn id="13" idx="1"/>
          </p:cNvCxnSpPr>
          <p:nvPr/>
        </p:nvCxnSpPr>
        <p:spPr>
          <a:xfrm>
            <a:off x="2374624" y="3222954"/>
            <a:ext cx="2896315" cy="239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57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14400"/>
            <a:ext cx="7543800" cy="489364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void main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argc</a:t>
            </a:r>
            <a:r>
              <a:rPr lang="en-US" dirty="0"/>
              <a:t>, char *</a:t>
            </a:r>
            <a:r>
              <a:rPr lang="en-US" dirty="0" err="1"/>
              <a:t>argv</a:t>
            </a:r>
            <a:r>
              <a:rPr lang="en-US" dirty="0"/>
              <a:t>[])</a:t>
            </a:r>
          </a:p>
          <a:p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i,j,k,n</a:t>
            </a:r>
            <a:r>
              <a:rPr lang="en-US" dirty="0"/>
              <a:t>;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float s=1.0</a:t>
            </a:r>
            <a:r>
              <a:rPr lang="en-US" dirty="0"/>
              <a:t>;</a:t>
            </a:r>
          </a:p>
          <a:p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low= 0,high=-1;</a:t>
            </a:r>
          </a:p>
          <a:p>
            <a:r>
              <a:rPr lang="en-US" dirty="0"/>
              <a:t>	FILE *</a:t>
            </a:r>
            <a:r>
              <a:rPr lang="en-US" dirty="0" err="1"/>
              <a:t>params</a:t>
            </a:r>
            <a:r>
              <a:rPr lang="en-US" dirty="0"/>
              <a:t>;</a:t>
            </a:r>
          </a:p>
          <a:p>
            <a:r>
              <a:rPr lang="en-US" dirty="0"/>
              <a:t>	IMAGE </a:t>
            </a:r>
            <a:r>
              <a:rPr lang="en-US" dirty="0" err="1"/>
              <a:t>im</a:t>
            </a:r>
            <a:r>
              <a:rPr lang="en-US" dirty="0"/>
              <a:t>, </a:t>
            </a:r>
            <a:r>
              <a:rPr lang="en-US" dirty="0" err="1"/>
              <a:t>magim</a:t>
            </a:r>
            <a:r>
              <a:rPr lang="en-US" dirty="0"/>
              <a:t>, </a:t>
            </a:r>
            <a:r>
              <a:rPr lang="en-US" dirty="0" err="1"/>
              <a:t>oriim</a:t>
            </a:r>
            <a:r>
              <a:rPr lang="en-US" dirty="0"/>
              <a:t>;</a:t>
            </a:r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/* Command line: input file name */</a:t>
            </a:r>
          </a:p>
          <a:p>
            <a:r>
              <a:rPr lang="en-US" dirty="0"/>
              <a:t>	if (</a:t>
            </a:r>
            <a:r>
              <a:rPr lang="en-US" dirty="0" err="1"/>
              <a:t>argc</a:t>
            </a:r>
            <a:r>
              <a:rPr lang="en-US" dirty="0"/>
              <a:t> &lt; 2)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  </a:t>
            </a:r>
            <a:r>
              <a:rPr lang="en-US" dirty="0" err="1"/>
              <a:t>printf</a:t>
            </a:r>
            <a:r>
              <a:rPr lang="en-US" dirty="0"/>
              <a:t> ("USAGE: canny &lt;filename&gt;\n");</a:t>
            </a:r>
          </a:p>
          <a:p>
            <a:r>
              <a:rPr lang="en-US" dirty="0"/>
              <a:t>	  </a:t>
            </a:r>
            <a:r>
              <a:rPr lang="en-US" dirty="0" err="1"/>
              <a:t>printf</a:t>
            </a:r>
            <a:r>
              <a:rPr lang="en-US" dirty="0"/>
              <a:t> ("Canny edge detector - reads a PGM format file and\n");</a:t>
            </a:r>
          </a:p>
          <a:p>
            <a:r>
              <a:rPr lang="en-US" dirty="0"/>
              <a:t>	  </a:t>
            </a:r>
            <a:r>
              <a:rPr lang="en-US" dirty="0" err="1"/>
              <a:t>printf</a:t>
            </a:r>
            <a:r>
              <a:rPr lang="en-US" dirty="0"/>
              <a:t> (" detects edges, creating '</a:t>
            </a:r>
            <a:r>
              <a:rPr lang="en-US" dirty="0" err="1"/>
              <a:t>canny.pgm</a:t>
            </a:r>
            <a:r>
              <a:rPr lang="en-US" dirty="0"/>
              <a:t>'.\n");</a:t>
            </a:r>
          </a:p>
          <a:p>
            <a:r>
              <a:rPr lang="en-US" dirty="0"/>
              <a:t>	  exit (1);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 ("CANNY: Apply the Canny edge detector to an image.\n");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152400"/>
            <a:ext cx="65434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67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09600"/>
            <a:ext cx="7239000" cy="501675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/* Read parameters from the file </a:t>
            </a:r>
            <a:r>
              <a:rPr lang="en-US" sz="1600" dirty="0" err="1">
                <a:solidFill>
                  <a:srgbClr val="0070C0"/>
                </a:solidFill>
              </a:rPr>
              <a:t>canny.par</a:t>
            </a:r>
            <a:r>
              <a:rPr lang="en-US" sz="1600" dirty="0">
                <a:solidFill>
                  <a:srgbClr val="0070C0"/>
                </a:solidFill>
              </a:rPr>
              <a:t> */</a:t>
            </a:r>
          </a:p>
          <a:p>
            <a:r>
              <a:rPr lang="en-US" sz="1600" dirty="0"/>
              <a:t>	</a:t>
            </a:r>
            <a:r>
              <a:rPr lang="en-US" sz="1600" dirty="0" err="1"/>
              <a:t>params</a:t>
            </a:r>
            <a:r>
              <a:rPr lang="en-US" sz="1600" dirty="0"/>
              <a:t> = </a:t>
            </a:r>
            <a:r>
              <a:rPr lang="en-US" sz="1600" dirty="0" err="1">
                <a:solidFill>
                  <a:srgbClr val="FF0000"/>
                </a:solidFill>
              </a:rPr>
              <a:t>fopen</a:t>
            </a:r>
            <a:r>
              <a:rPr lang="en-US" sz="1600" dirty="0"/>
              <a:t> ("</a:t>
            </a:r>
            <a:r>
              <a:rPr lang="en-US" sz="1600" dirty="0" err="1"/>
              <a:t>canny.par</a:t>
            </a:r>
            <a:r>
              <a:rPr lang="en-US" sz="1600" dirty="0"/>
              <a:t>", "r");</a:t>
            </a:r>
          </a:p>
          <a:p>
            <a:r>
              <a:rPr lang="en-US" sz="1600" dirty="0"/>
              <a:t>	if (</a:t>
            </a:r>
            <a:r>
              <a:rPr lang="en-US" sz="1600" dirty="0" err="1"/>
              <a:t>params</a:t>
            </a:r>
            <a:r>
              <a:rPr lang="en-US" sz="1600" dirty="0"/>
              <a:t>)</a:t>
            </a:r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</a:t>
            </a:r>
            <a:r>
              <a:rPr lang="en-US" sz="1600" dirty="0">
                <a:solidFill>
                  <a:srgbClr val="FF0000"/>
                </a:solidFill>
              </a:rPr>
              <a:t>  </a:t>
            </a:r>
            <a:r>
              <a:rPr lang="en-US" sz="1600" dirty="0" err="1">
                <a:solidFill>
                  <a:srgbClr val="FF0000"/>
                </a:solidFill>
              </a:rPr>
              <a:t>fscanf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(</a:t>
            </a:r>
            <a:r>
              <a:rPr lang="en-US" sz="1600" dirty="0" err="1"/>
              <a:t>params</a:t>
            </a:r>
            <a:r>
              <a:rPr lang="en-US" sz="1600" dirty="0"/>
              <a:t>, "%d", &amp;low);  </a:t>
            </a:r>
            <a:r>
              <a:rPr lang="en-US" sz="1600" dirty="0">
                <a:solidFill>
                  <a:srgbClr val="0070C0"/>
                </a:solidFill>
              </a:rPr>
              <a:t>/* Lower threshold */</a:t>
            </a:r>
          </a:p>
          <a:p>
            <a:r>
              <a:rPr lang="en-US" sz="1600" dirty="0"/>
              <a:t>	  </a:t>
            </a:r>
            <a:r>
              <a:rPr lang="en-US" sz="1600" dirty="0" err="1"/>
              <a:t>fscanf</a:t>
            </a:r>
            <a:r>
              <a:rPr lang="en-US" sz="1600" dirty="0"/>
              <a:t> (</a:t>
            </a:r>
            <a:r>
              <a:rPr lang="en-US" sz="1600" dirty="0" err="1"/>
              <a:t>params</a:t>
            </a:r>
            <a:r>
              <a:rPr lang="en-US" sz="1600" dirty="0"/>
              <a:t>, "%d", &amp;high); </a:t>
            </a:r>
            <a:r>
              <a:rPr lang="en-US" sz="1600" dirty="0">
                <a:solidFill>
                  <a:srgbClr val="0070C0"/>
                </a:solidFill>
              </a:rPr>
              <a:t>/* High threshold */</a:t>
            </a:r>
          </a:p>
          <a:p>
            <a:r>
              <a:rPr lang="en-US" sz="1600" dirty="0"/>
              <a:t>	  </a:t>
            </a:r>
            <a:r>
              <a:rPr lang="en-US" sz="1600" dirty="0" err="1"/>
              <a:t>fscanf</a:t>
            </a:r>
            <a:r>
              <a:rPr lang="en-US" sz="1600" dirty="0"/>
              <a:t> (</a:t>
            </a:r>
            <a:r>
              <a:rPr lang="en-US" sz="1600" dirty="0" err="1"/>
              <a:t>params</a:t>
            </a:r>
            <a:r>
              <a:rPr lang="en-US" sz="1600" dirty="0"/>
              <a:t>, "%f", &amp;</a:t>
            </a:r>
            <a:r>
              <a:rPr lang="en-US" sz="1600" dirty="0">
                <a:solidFill>
                  <a:srgbClr val="FF0000"/>
                </a:solidFill>
              </a:rPr>
              <a:t>s</a:t>
            </a:r>
            <a:r>
              <a:rPr lang="en-US" sz="1600" dirty="0"/>
              <a:t>);   </a:t>
            </a:r>
            <a:r>
              <a:rPr lang="en-US" sz="1600" dirty="0">
                <a:solidFill>
                  <a:srgbClr val="0070C0"/>
                </a:solidFill>
              </a:rPr>
              <a:t>/* Gaussian standard deviation */</a:t>
            </a:r>
          </a:p>
          <a:p>
            <a:r>
              <a:rPr lang="en-US" sz="1600" dirty="0"/>
              <a:t>	  </a:t>
            </a:r>
            <a:r>
              <a:rPr lang="en-US" sz="1600" dirty="0" err="1"/>
              <a:t>printf</a:t>
            </a:r>
            <a:r>
              <a:rPr lang="en-US" sz="1600" dirty="0"/>
              <a:t> ("Parameters from </a:t>
            </a:r>
            <a:r>
              <a:rPr lang="en-US" sz="1600" dirty="0" err="1"/>
              <a:t>canny.par</a:t>
            </a:r>
            <a:r>
              <a:rPr lang="en-US" sz="1600" dirty="0"/>
              <a:t>: </a:t>
            </a:r>
            <a:r>
              <a:rPr lang="en-US" sz="1600" dirty="0">
                <a:solidFill>
                  <a:srgbClr val="00B050"/>
                </a:solidFill>
              </a:rPr>
              <a:t>HIGH</a:t>
            </a:r>
            <a:r>
              <a:rPr lang="en-US" sz="1600" dirty="0"/>
              <a:t>: %d </a:t>
            </a:r>
            <a:r>
              <a:rPr lang="en-US" sz="1600" dirty="0">
                <a:solidFill>
                  <a:srgbClr val="00B050"/>
                </a:solidFill>
              </a:rPr>
              <a:t>LOW</a:t>
            </a:r>
            <a:r>
              <a:rPr lang="en-US" sz="1600" dirty="0"/>
              <a:t> %d </a:t>
            </a:r>
            <a:r>
              <a:rPr lang="en-US" sz="1600" dirty="0">
                <a:solidFill>
                  <a:srgbClr val="00B050"/>
                </a:solidFill>
              </a:rPr>
              <a:t>Sigma</a:t>
            </a:r>
            <a:r>
              <a:rPr lang="en-US" sz="1600" dirty="0"/>
              <a:t> %f\n",</a:t>
            </a:r>
          </a:p>
          <a:p>
            <a:r>
              <a:rPr lang="en-US" sz="1600" dirty="0"/>
              <a:t>			</a:t>
            </a:r>
            <a:r>
              <a:rPr lang="en-US" sz="1600" dirty="0">
                <a:solidFill>
                  <a:srgbClr val="0070C0"/>
                </a:solidFill>
              </a:rPr>
              <a:t>high, low</a:t>
            </a:r>
            <a:r>
              <a:rPr lang="en-US" sz="1600" dirty="0"/>
              <a:t>, </a:t>
            </a:r>
            <a:r>
              <a:rPr lang="en-US" sz="1600" dirty="0">
                <a:solidFill>
                  <a:srgbClr val="FF0000"/>
                </a:solidFill>
              </a:rPr>
              <a:t>s</a:t>
            </a:r>
            <a:r>
              <a:rPr lang="en-US" sz="1600" dirty="0"/>
              <a:t>);</a:t>
            </a:r>
          </a:p>
          <a:p>
            <a:r>
              <a:rPr lang="en-US" sz="1600" dirty="0"/>
              <a:t>	  </a:t>
            </a:r>
            <a:r>
              <a:rPr lang="en-US" sz="1600" dirty="0" err="1"/>
              <a:t>fclose</a:t>
            </a:r>
            <a:r>
              <a:rPr lang="en-US" sz="1600" dirty="0"/>
              <a:t> (</a:t>
            </a:r>
            <a:r>
              <a:rPr lang="en-US" sz="1600" dirty="0" err="1"/>
              <a:t>params</a:t>
            </a:r>
            <a:r>
              <a:rPr lang="en-US" sz="1600" dirty="0"/>
              <a:t>);</a:t>
            </a:r>
          </a:p>
          <a:p>
            <a:r>
              <a:rPr lang="en-US" sz="1600" dirty="0"/>
              <a:t>	}</a:t>
            </a:r>
          </a:p>
          <a:p>
            <a:r>
              <a:rPr lang="en-US" sz="1600" dirty="0"/>
              <a:t>	else </a:t>
            </a:r>
            <a:r>
              <a:rPr lang="en-US" sz="1600" dirty="0" err="1"/>
              <a:t>printf</a:t>
            </a:r>
            <a:r>
              <a:rPr lang="en-US" sz="1600" dirty="0"/>
              <a:t> ("Parameter file '</a:t>
            </a:r>
            <a:r>
              <a:rPr lang="en-US" sz="1600" dirty="0" err="1"/>
              <a:t>canny.par</a:t>
            </a:r>
            <a:r>
              <a:rPr lang="en-US" sz="1600" dirty="0"/>
              <a:t>' does not exist.\n");</a:t>
            </a:r>
          </a:p>
          <a:p>
            <a:r>
              <a:rPr lang="en-US" sz="1600" dirty="0"/>
              <a:t> </a:t>
            </a:r>
          </a:p>
          <a:p>
            <a:r>
              <a:rPr lang="en-US" sz="1600" dirty="0">
                <a:solidFill>
                  <a:srgbClr val="0070C0"/>
                </a:solidFill>
              </a:rPr>
              <a:t>/* Read the input file */</a:t>
            </a:r>
          </a:p>
          <a:p>
            <a:r>
              <a:rPr lang="en-US" sz="1600" dirty="0"/>
              <a:t>	</a:t>
            </a:r>
            <a:r>
              <a:rPr lang="en-US" sz="1600" dirty="0" err="1"/>
              <a:t>im</a:t>
            </a:r>
            <a:r>
              <a:rPr lang="en-US" sz="1600" dirty="0"/>
              <a:t> = </a:t>
            </a:r>
            <a:r>
              <a:rPr lang="en-US" sz="1600" b="1" dirty="0" err="1">
                <a:solidFill>
                  <a:srgbClr val="FF0000"/>
                </a:solidFill>
              </a:rPr>
              <a:t>Input_PBM</a:t>
            </a:r>
            <a:r>
              <a:rPr lang="en-US" sz="1600" b="1" dirty="0">
                <a:solidFill>
                  <a:srgbClr val="FF0000"/>
                </a:solidFill>
              </a:rPr>
              <a:t> (</a:t>
            </a:r>
            <a:r>
              <a:rPr lang="en-US" sz="1600" b="1" dirty="0" err="1">
                <a:solidFill>
                  <a:srgbClr val="FF0000"/>
                </a:solidFill>
              </a:rPr>
              <a:t>argv</a:t>
            </a:r>
            <a:r>
              <a:rPr lang="en-US" sz="1600" b="1" dirty="0">
                <a:solidFill>
                  <a:srgbClr val="FF0000"/>
                </a:solidFill>
              </a:rPr>
              <a:t>[1]);</a:t>
            </a:r>
          </a:p>
          <a:p>
            <a:r>
              <a:rPr lang="en-US" sz="1600" dirty="0"/>
              <a:t>	if (</a:t>
            </a:r>
            <a:r>
              <a:rPr lang="en-US" sz="1600" dirty="0" err="1"/>
              <a:t>im</a:t>
            </a:r>
            <a:r>
              <a:rPr lang="en-US" sz="1600" dirty="0"/>
              <a:t> == 0)</a:t>
            </a:r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  </a:t>
            </a:r>
            <a:r>
              <a:rPr lang="en-US" sz="1600" dirty="0" err="1"/>
              <a:t>printf</a:t>
            </a:r>
            <a:r>
              <a:rPr lang="en-US" sz="1600" dirty="0"/>
              <a:t> ("No input image </a:t>
            </a:r>
            <a:r>
              <a:rPr lang="en-US" sz="1600" dirty="0">
                <a:solidFill>
                  <a:srgbClr val="FF0000"/>
                </a:solidFill>
              </a:rPr>
              <a:t>('%s</a:t>
            </a:r>
            <a:r>
              <a:rPr lang="en-US" sz="1600" dirty="0"/>
              <a:t>')\n", </a:t>
            </a:r>
            <a:r>
              <a:rPr lang="en-US" sz="1600" dirty="0" err="1"/>
              <a:t>argv</a:t>
            </a:r>
            <a:r>
              <a:rPr lang="en-US" sz="1600" dirty="0"/>
              <a:t>[1]);</a:t>
            </a:r>
          </a:p>
          <a:p>
            <a:r>
              <a:rPr lang="en-US" sz="1600" dirty="0"/>
              <a:t>	  exit (2);</a:t>
            </a:r>
          </a:p>
          <a:p>
            <a:r>
              <a:rPr lang="en-US" sz="1600" dirty="0"/>
              <a:t>	}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152400"/>
            <a:ext cx="65434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40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474345"/>
            <a:ext cx="7010400" cy="480131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/* Create local image space */</a:t>
            </a:r>
          </a:p>
          <a:p>
            <a:r>
              <a:rPr lang="en-US" dirty="0"/>
              <a:t>	</a:t>
            </a:r>
            <a:r>
              <a:rPr lang="en-US" dirty="0" err="1"/>
              <a:t>magim</a:t>
            </a:r>
            <a:r>
              <a:rPr lang="en-US" dirty="0"/>
              <a:t> = </a:t>
            </a:r>
            <a:r>
              <a:rPr lang="en-US" dirty="0" err="1">
                <a:solidFill>
                  <a:srgbClr val="FF0000"/>
                </a:solidFill>
              </a:rPr>
              <a:t>newimage</a:t>
            </a:r>
            <a:r>
              <a:rPr lang="en-US" dirty="0"/>
              <a:t> (</a:t>
            </a:r>
            <a:r>
              <a:rPr lang="en-US" dirty="0" err="1"/>
              <a:t>im</a:t>
            </a:r>
            <a:r>
              <a:rPr lang="en-US" dirty="0"/>
              <a:t>-&gt;info-&gt;nr, </a:t>
            </a:r>
            <a:r>
              <a:rPr lang="en-US" dirty="0" err="1"/>
              <a:t>im</a:t>
            </a:r>
            <a:r>
              <a:rPr lang="en-US" dirty="0"/>
              <a:t>-&gt;info-&gt;</a:t>
            </a:r>
            <a:r>
              <a:rPr lang="en-US" dirty="0" err="1"/>
              <a:t>nc</a:t>
            </a:r>
            <a:r>
              <a:rPr lang="en-US" dirty="0"/>
              <a:t>);</a:t>
            </a:r>
          </a:p>
          <a:p>
            <a:r>
              <a:rPr lang="en-US" dirty="0"/>
              <a:t>	if (</a:t>
            </a:r>
            <a:r>
              <a:rPr lang="en-US" dirty="0" err="1"/>
              <a:t>magim</a:t>
            </a:r>
            <a:r>
              <a:rPr lang="en-US" dirty="0"/>
              <a:t> == NULL)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  </a:t>
            </a:r>
            <a:r>
              <a:rPr lang="en-US" dirty="0" err="1"/>
              <a:t>printf</a:t>
            </a:r>
            <a:r>
              <a:rPr lang="en-US" dirty="0"/>
              <a:t> ("Out of storage: Magnitude\n");</a:t>
            </a:r>
          </a:p>
          <a:p>
            <a:r>
              <a:rPr lang="en-US" dirty="0"/>
              <a:t>	  exit (1);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	</a:t>
            </a:r>
            <a:r>
              <a:rPr lang="en-US" dirty="0" err="1"/>
              <a:t>oriim</a:t>
            </a:r>
            <a:r>
              <a:rPr lang="en-US" dirty="0"/>
              <a:t> = </a:t>
            </a:r>
            <a:r>
              <a:rPr lang="en-US" dirty="0" err="1"/>
              <a:t>newimage</a:t>
            </a:r>
            <a:r>
              <a:rPr lang="en-US" dirty="0"/>
              <a:t> (</a:t>
            </a:r>
            <a:r>
              <a:rPr lang="en-US" dirty="0" err="1"/>
              <a:t>im</a:t>
            </a:r>
            <a:r>
              <a:rPr lang="en-US" dirty="0"/>
              <a:t>-&gt;info-&gt;nr, </a:t>
            </a:r>
            <a:r>
              <a:rPr lang="en-US" dirty="0" err="1"/>
              <a:t>im</a:t>
            </a:r>
            <a:r>
              <a:rPr lang="en-US" dirty="0"/>
              <a:t>-&gt;info-&gt;</a:t>
            </a:r>
            <a:r>
              <a:rPr lang="en-US" dirty="0" err="1"/>
              <a:t>nc</a:t>
            </a:r>
            <a:r>
              <a:rPr lang="en-US" dirty="0"/>
              <a:t>);</a:t>
            </a:r>
          </a:p>
          <a:p>
            <a:r>
              <a:rPr lang="en-US" dirty="0"/>
              <a:t>	if (</a:t>
            </a:r>
            <a:r>
              <a:rPr lang="en-US" dirty="0" err="1"/>
              <a:t>oriim</a:t>
            </a:r>
            <a:r>
              <a:rPr lang="en-US" dirty="0"/>
              <a:t> == NULL)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  </a:t>
            </a:r>
            <a:r>
              <a:rPr lang="en-US" dirty="0" err="1"/>
              <a:t>printf</a:t>
            </a:r>
            <a:r>
              <a:rPr lang="en-US" dirty="0"/>
              <a:t> ("Out of storage: Orientation\n");</a:t>
            </a:r>
          </a:p>
          <a:p>
            <a:r>
              <a:rPr lang="en-US" dirty="0"/>
              <a:t>	  exit (1);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 </a:t>
            </a:r>
          </a:p>
          <a:p>
            <a:r>
              <a:rPr lang="en-US" dirty="0">
                <a:solidFill>
                  <a:srgbClr val="0070C0"/>
                </a:solidFill>
              </a:rPr>
              <a:t>/* Apply the filter */</a:t>
            </a:r>
          </a:p>
          <a:p>
            <a:r>
              <a:rPr lang="en-US" dirty="0"/>
              <a:t>	canny (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, </a:t>
            </a:r>
            <a:r>
              <a:rPr lang="en-US" dirty="0" err="1"/>
              <a:t>im</a:t>
            </a:r>
            <a:r>
              <a:rPr lang="en-US" dirty="0"/>
              <a:t>, </a:t>
            </a:r>
            <a:r>
              <a:rPr lang="en-US" dirty="0" err="1"/>
              <a:t>magim</a:t>
            </a:r>
            <a:r>
              <a:rPr lang="en-US" dirty="0"/>
              <a:t>, </a:t>
            </a:r>
            <a:r>
              <a:rPr lang="en-US" dirty="0" err="1"/>
              <a:t>oriim</a:t>
            </a:r>
            <a:r>
              <a:rPr lang="en-US" dirty="0"/>
              <a:t>);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152400"/>
            <a:ext cx="65434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main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914400"/>
            <a:ext cx="1981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Magim</a:t>
            </a:r>
            <a:r>
              <a:rPr lang="en-US" dirty="0" smtClean="0"/>
              <a:t> = magnitude image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41029" y="2667000"/>
            <a:ext cx="1981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oriim</a:t>
            </a:r>
            <a:r>
              <a:rPr lang="en-US" dirty="0" smtClean="0"/>
              <a:t> = orientation image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51373" y="5943600"/>
            <a:ext cx="1981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Magim</a:t>
            </a:r>
            <a:r>
              <a:rPr lang="en-US" dirty="0" smtClean="0"/>
              <a:t> = magnitude image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02829" y="5932714"/>
            <a:ext cx="1981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oriim</a:t>
            </a:r>
            <a:r>
              <a:rPr lang="en-US" dirty="0" smtClean="0"/>
              <a:t> = orientation image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95800" y="5181600"/>
            <a:ext cx="2645229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3810000" y="5181600"/>
            <a:ext cx="304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38058" y="60067"/>
            <a:ext cx="1981200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rows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5138058" y="337066"/>
            <a:ext cx="294515" cy="501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119258" y="65314"/>
            <a:ext cx="198120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columns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6400800" y="587633"/>
            <a:ext cx="718458" cy="250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28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30734"/>
            <a:ext cx="7315200" cy="532453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/* Hysteresis </a:t>
            </a:r>
            <a:r>
              <a:rPr lang="en-US" sz="1400" dirty="0" err="1">
                <a:solidFill>
                  <a:srgbClr val="0070C0"/>
                </a:solidFill>
              </a:rPr>
              <a:t>thresholding</a:t>
            </a:r>
            <a:r>
              <a:rPr lang="en-US" sz="1400" dirty="0">
                <a:solidFill>
                  <a:srgbClr val="0070C0"/>
                </a:solidFill>
              </a:rPr>
              <a:t> of edge pixels */</a:t>
            </a:r>
          </a:p>
          <a:p>
            <a:r>
              <a:rPr lang="en-US" sz="1400" dirty="0"/>
              <a:t>	hysteresis (high, low, </a:t>
            </a:r>
            <a:r>
              <a:rPr lang="en-US" sz="1400" dirty="0" err="1"/>
              <a:t>im</a:t>
            </a:r>
            <a:r>
              <a:rPr lang="en-US" sz="1400" dirty="0"/>
              <a:t>, </a:t>
            </a:r>
            <a:r>
              <a:rPr lang="en-US" sz="1400" dirty="0" err="1"/>
              <a:t>magim</a:t>
            </a:r>
            <a:r>
              <a:rPr lang="en-US" sz="1400" dirty="0"/>
              <a:t>, </a:t>
            </a:r>
            <a:r>
              <a:rPr lang="en-US" sz="1400" dirty="0" err="1"/>
              <a:t>oriim</a:t>
            </a:r>
            <a:r>
              <a:rPr lang="en-US" sz="1400" dirty="0"/>
              <a:t>);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&lt;WIDTH;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  for (j=0; j&lt;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; j++)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 = 255;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</a:t>
            </a:r>
            <a:r>
              <a:rPr lang="en-US" sz="1400" dirty="0" err="1"/>
              <a:t>im</a:t>
            </a:r>
            <a:r>
              <a:rPr lang="en-US" sz="1400" dirty="0"/>
              <a:t>-&gt;info-&gt;nr-1; </a:t>
            </a:r>
            <a:r>
              <a:rPr lang="en-US" sz="1400" dirty="0" err="1"/>
              <a:t>i</a:t>
            </a:r>
            <a:r>
              <a:rPr lang="en-US" sz="1400" dirty="0"/>
              <a:t>&gt;</a:t>
            </a:r>
            <a:r>
              <a:rPr lang="en-US" sz="1400" dirty="0" err="1"/>
              <a:t>im</a:t>
            </a:r>
            <a:r>
              <a:rPr lang="en-US" sz="1400" dirty="0"/>
              <a:t>-&gt;info-&gt;nr-1-WIDTH; </a:t>
            </a:r>
            <a:r>
              <a:rPr lang="en-US" sz="1400" dirty="0" err="1"/>
              <a:t>i</a:t>
            </a:r>
            <a:r>
              <a:rPr lang="en-US" sz="1400" dirty="0"/>
              <a:t>--)</a:t>
            </a:r>
          </a:p>
          <a:p>
            <a:r>
              <a:rPr lang="en-US" sz="1400" dirty="0"/>
              <a:t>	  for (j=0; j&lt;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; j++)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 = 255;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</a:t>
            </a:r>
            <a:r>
              <a:rPr lang="en-US" sz="1400" dirty="0" err="1"/>
              <a:t>im</a:t>
            </a:r>
            <a:r>
              <a:rPr lang="en-US" sz="1400" dirty="0"/>
              <a:t>-&gt;info-&gt;nr;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  for (j=0; j&lt;WIDTH; j++)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 = 255;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for 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</a:t>
            </a:r>
            <a:r>
              <a:rPr lang="en-US" sz="1400" dirty="0" err="1"/>
              <a:t>im</a:t>
            </a:r>
            <a:r>
              <a:rPr lang="en-US" sz="1400" dirty="0"/>
              <a:t>-&gt;info-&gt;nr;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  for (j=</a:t>
            </a:r>
            <a:r>
              <a:rPr lang="en-US" sz="1400" dirty="0" err="1"/>
              <a:t>im</a:t>
            </a:r>
            <a:r>
              <a:rPr lang="en-US" sz="1400" dirty="0"/>
              <a:t>-&gt;info-&gt;nc-WIDTH-1; j&lt;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; j++)</a:t>
            </a:r>
          </a:p>
          <a:p>
            <a:r>
              <a:rPr lang="en-US" sz="1400" dirty="0"/>
              <a:t>	    </a:t>
            </a:r>
            <a:r>
              <a:rPr lang="en-US" sz="1400" dirty="0" err="1"/>
              <a:t>im</a:t>
            </a:r>
            <a:r>
              <a:rPr lang="en-US" sz="1400" dirty="0"/>
              <a:t>-&gt;data[</a:t>
            </a:r>
            <a:r>
              <a:rPr lang="en-US" sz="1400" dirty="0" err="1"/>
              <a:t>i</a:t>
            </a:r>
            <a:r>
              <a:rPr lang="en-US" sz="1400" dirty="0"/>
              <a:t>][j] = 255;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</a:t>
            </a:r>
            <a:r>
              <a:rPr lang="en-US" sz="1400" b="1" dirty="0" err="1">
                <a:solidFill>
                  <a:srgbClr val="FF0000"/>
                </a:solidFill>
              </a:rPr>
              <a:t>Output_PBM</a:t>
            </a:r>
            <a:r>
              <a:rPr lang="en-US" sz="1400" dirty="0"/>
              <a:t> (</a:t>
            </a:r>
            <a:r>
              <a:rPr lang="en-US" sz="1400" dirty="0" err="1"/>
              <a:t>im</a:t>
            </a:r>
            <a:r>
              <a:rPr lang="en-US" sz="1400" dirty="0"/>
              <a:t>, "</a:t>
            </a:r>
            <a:r>
              <a:rPr lang="en-US" sz="1400" dirty="0" err="1"/>
              <a:t>canny.pgm</a:t>
            </a:r>
            <a:r>
              <a:rPr lang="en-US" sz="1400" dirty="0"/>
              <a:t>");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printf</a:t>
            </a:r>
            <a:r>
              <a:rPr lang="en-US" sz="1400" dirty="0"/>
              <a:t> ("Output file is:\n");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printf</a:t>
            </a:r>
            <a:r>
              <a:rPr lang="en-US" sz="1400" dirty="0"/>
              <a:t> ("  </a:t>
            </a:r>
            <a:r>
              <a:rPr lang="en-US" sz="1400" dirty="0" err="1"/>
              <a:t>canny.pgm</a:t>
            </a:r>
            <a:r>
              <a:rPr lang="en-US" sz="1400" dirty="0"/>
              <a:t> - edge-only image\n");</a:t>
            </a:r>
          </a:p>
          <a:p>
            <a:r>
              <a:rPr lang="en-US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152400"/>
            <a:ext cx="65434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main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048000" y="4953000"/>
            <a:ext cx="381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943600" y="1371600"/>
            <a:ext cx="1600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Operates on image </a:t>
            </a:r>
            <a:r>
              <a:rPr lang="en-US" dirty="0" err="1" smtClean="0">
                <a:solidFill>
                  <a:srgbClr val="0070C0"/>
                </a:solidFill>
              </a:rPr>
              <a:t>im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8400" y="2514600"/>
            <a:ext cx="16002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Does </a:t>
            </a:r>
            <a:r>
              <a:rPr lang="en-US" dirty="0" err="1" smtClean="0"/>
              <a:t>thresholding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32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1981200"/>
            <a:ext cx="6324600" cy="120032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float norm </a:t>
            </a:r>
            <a:r>
              <a:rPr lang="en-US" dirty="0"/>
              <a:t>(float x, float y)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return (float) </a:t>
            </a:r>
            <a:r>
              <a:rPr lang="en-US" dirty="0" err="1"/>
              <a:t>sqrt</a:t>
            </a:r>
            <a:r>
              <a:rPr lang="en-US" dirty="0"/>
              <a:t> ( (double)(x*x + y*y) );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4114800" y="152400"/>
            <a:ext cx="147873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normalization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515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49959"/>
            <a:ext cx="7848600" cy="59093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void canny (float s, IMAGE </a:t>
            </a:r>
            <a:r>
              <a:rPr lang="en-US" sz="1400" dirty="0" err="1"/>
              <a:t>im</a:t>
            </a:r>
            <a:r>
              <a:rPr lang="en-US" sz="1400" dirty="0"/>
              <a:t>, IMAGE mag, IMAGE </a:t>
            </a:r>
            <a:r>
              <a:rPr lang="en-US" sz="1400" dirty="0" err="1"/>
              <a:t>ori</a:t>
            </a:r>
            <a:r>
              <a:rPr lang="en-US" sz="1400" dirty="0"/>
              <a:t>)</a:t>
            </a:r>
          </a:p>
          <a:p>
            <a:r>
              <a:rPr lang="en-US" sz="1400" dirty="0"/>
              <a:t>{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int</a:t>
            </a:r>
            <a:r>
              <a:rPr lang="en-US" sz="1400" dirty="0"/>
              <a:t> width;</a:t>
            </a:r>
          </a:p>
          <a:p>
            <a:r>
              <a:rPr lang="en-US" sz="1400" dirty="0"/>
              <a:t>	float **</a:t>
            </a:r>
            <a:r>
              <a:rPr lang="en-US" sz="1400" dirty="0" err="1"/>
              <a:t>smx</a:t>
            </a:r>
            <a:r>
              <a:rPr lang="en-US" sz="1400" dirty="0"/>
              <a:t>,**</a:t>
            </a:r>
            <a:r>
              <a:rPr lang="en-US" sz="1400" dirty="0" err="1"/>
              <a:t>smy</a:t>
            </a:r>
            <a:r>
              <a:rPr lang="en-US" sz="1400" dirty="0"/>
              <a:t>;</a:t>
            </a:r>
          </a:p>
          <a:p>
            <a:r>
              <a:rPr lang="en-US" sz="1400" dirty="0"/>
              <a:t>	float **dx,**</a:t>
            </a:r>
            <a:r>
              <a:rPr lang="en-US" sz="1400" dirty="0" err="1"/>
              <a:t>dy</a:t>
            </a:r>
            <a:r>
              <a:rPr lang="en-US" sz="1400" dirty="0"/>
              <a:t>;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i,j,k,n</a:t>
            </a:r>
            <a:r>
              <a:rPr lang="en-US" sz="1400" dirty="0"/>
              <a:t>;</a:t>
            </a:r>
          </a:p>
          <a:p>
            <a:r>
              <a:rPr lang="en-US" sz="1400" dirty="0"/>
              <a:t>	float </a:t>
            </a:r>
            <a:r>
              <a:rPr lang="en-US" sz="1400" dirty="0" err="1"/>
              <a:t>gau</a:t>
            </a:r>
            <a:r>
              <a:rPr lang="en-US" sz="1400" dirty="0"/>
              <a:t>[MAX_MASK_SIZE], </a:t>
            </a:r>
            <a:r>
              <a:rPr lang="en-US" sz="1400" dirty="0" err="1"/>
              <a:t>dgau</a:t>
            </a:r>
            <a:r>
              <a:rPr lang="en-US" sz="1400" dirty="0"/>
              <a:t>[MAX_MASK_SIZE], z;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>
                <a:solidFill>
                  <a:srgbClr val="0070C0"/>
                </a:solidFill>
              </a:rPr>
              <a:t>/* Create a Gaussian and a derivative of Gaussian filter mask */</a:t>
            </a:r>
          </a:p>
          <a:p>
            <a:r>
              <a:rPr lang="en-US" sz="1400" dirty="0"/>
              <a:t>	for(</a:t>
            </a:r>
            <a:r>
              <a:rPr lang="en-US" sz="1400" dirty="0" err="1"/>
              <a:t>i</a:t>
            </a:r>
            <a:r>
              <a:rPr lang="en-US" sz="1400" dirty="0"/>
              <a:t>=0; </a:t>
            </a:r>
            <a:r>
              <a:rPr lang="en-US" sz="1400" dirty="0" err="1"/>
              <a:t>i</a:t>
            </a:r>
            <a:r>
              <a:rPr lang="en-US" sz="1400" dirty="0"/>
              <a:t>&lt;MAX_MASK_SIZE;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r>
              <a:rPr lang="en-US" sz="1400" dirty="0"/>
              <a:t>	{</a:t>
            </a:r>
          </a:p>
          <a:p>
            <a:r>
              <a:rPr lang="en-US" sz="1400" dirty="0"/>
              <a:t>	  </a:t>
            </a:r>
            <a:r>
              <a:rPr lang="en-US" sz="1400" dirty="0" err="1"/>
              <a:t>gau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 </a:t>
            </a:r>
            <a:r>
              <a:rPr lang="en-US" sz="1400" dirty="0" smtClean="0"/>
              <a:t>= </a:t>
            </a:r>
            <a:r>
              <a:rPr lang="en-US" sz="1400" dirty="0" err="1" smtClean="0">
                <a:solidFill>
                  <a:srgbClr val="FF0000"/>
                </a:solidFill>
              </a:rPr>
              <a:t>meanGauss</a:t>
            </a:r>
            <a:r>
              <a:rPr lang="en-US" sz="1400" dirty="0" smtClean="0"/>
              <a:t> </a:t>
            </a:r>
            <a:r>
              <a:rPr lang="en-US" sz="1400" dirty="0" smtClean="0"/>
              <a:t>((</a:t>
            </a:r>
            <a:r>
              <a:rPr lang="en-US" sz="1400" dirty="0"/>
              <a:t>float)</a:t>
            </a:r>
            <a:r>
              <a:rPr lang="en-US" sz="1400" dirty="0" err="1"/>
              <a:t>i</a:t>
            </a:r>
            <a:r>
              <a:rPr lang="en-US" sz="1400" dirty="0"/>
              <a:t>, s);</a:t>
            </a:r>
          </a:p>
          <a:p>
            <a:r>
              <a:rPr lang="en-US" sz="1400" dirty="0"/>
              <a:t>	  if (</a:t>
            </a:r>
            <a:r>
              <a:rPr lang="en-US" sz="1400" dirty="0" err="1"/>
              <a:t>gau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 &lt; 0.005)</a:t>
            </a:r>
          </a:p>
          <a:p>
            <a:r>
              <a:rPr lang="en-US" sz="1400" dirty="0"/>
              <a:t>	  {</a:t>
            </a:r>
          </a:p>
          <a:p>
            <a:r>
              <a:rPr lang="en-US" sz="1400" dirty="0"/>
              <a:t>		width = </a:t>
            </a:r>
            <a:r>
              <a:rPr lang="en-US" sz="1400" dirty="0" err="1"/>
              <a:t>i</a:t>
            </a:r>
            <a:r>
              <a:rPr lang="en-US" sz="1400" dirty="0"/>
              <a:t>;</a:t>
            </a:r>
          </a:p>
          <a:p>
            <a:r>
              <a:rPr lang="en-US" sz="1400" dirty="0"/>
              <a:t>		break;</a:t>
            </a:r>
          </a:p>
          <a:p>
            <a:r>
              <a:rPr lang="en-US" sz="1400" dirty="0"/>
              <a:t>	  }</a:t>
            </a:r>
          </a:p>
          <a:p>
            <a:r>
              <a:rPr lang="en-US" sz="1400" dirty="0"/>
              <a:t>	  </a:t>
            </a:r>
            <a:r>
              <a:rPr lang="en-US" sz="1400" dirty="0" err="1"/>
              <a:t>dgau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 = </a:t>
            </a:r>
            <a:r>
              <a:rPr lang="en-US" sz="1400" dirty="0" err="1">
                <a:solidFill>
                  <a:srgbClr val="FF0000"/>
                </a:solidFill>
              </a:rPr>
              <a:t>dGauss</a:t>
            </a:r>
            <a:r>
              <a:rPr lang="en-US" sz="1400" dirty="0"/>
              <a:t> ((float)</a:t>
            </a:r>
            <a:r>
              <a:rPr lang="en-US" sz="1400" dirty="0" err="1"/>
              <a:t>i</a:t>
            </a:r>
            <a:r>
              <a:rPr lang="en-US" sz="1400" dirty="0"/>
              <a:t>, s);</a:t>
            </a:r>
          </a:p>
          <a:p>
            <a:r>
              <a:rPr lang="en-US" sz="1400" dirty="0"/>
              <a:t>	}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n = </a:t>
            </a:r>
            <a:r>
              <a:rPr lang="en-US" sz="1400" dirty="0" err="1"/>
              <a:t>width+width</a:t>
            </a:r>
            <a:r>
              <a:rPr lang="en-US" sz="1400" dirty="0"/>
              <a:t> + 1;</a:t>
            </a:r>
          </a:p>
          <a:p>
            <a:r>
              <a:rPr lang="en-US" sz="1400" dirty="0"/>
              <a:t>	WIDTH = width/2;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printf</a:t>
            </a:r>
            <a:r>
              <a:rPr lang="en-US" sz="1400" dirty="0"/>
              <a:t> ("Smoothing with a Gaussian (width = %d) ...\n", n);</a:t>
            </a:r>
          </a:p>
          <a:p>
            <a:r>
              <a:rPr lang="en-US" sz="1400" dirty="0"/>
              <a:t> 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smx</a:t>
            </a:r>
            <a:r>
              <a:rPr lang="en-US" sz="1400" dirty="0"/>
              <a:t> = </a:t>
            </a:r>
            <a:r>
              <a:rPr lang="en-US" sz="1400" dirty="0">
                <a:solidFill>
                  <a:srgbClr val="FF0000"/>
                </a:solidFill>
              </a:rPr>
              <a:t>f2d</a:t>
            </a:r>
            <a:r>
              <a:rPr lang="en-US" sz="1400" dirty="0"/>
              <a:t> (</a:t>
            </a:r>
            <a:r>
              <a:rPr lang="en-US" sz="1400" dirty="0" err="1"/>
              <a:t>im</a:t>
            </a:r>
            <a:r>
              <a:rPr lang="en-US" sz="1400" dirty="0"/>
              <a:t>-&gt;info-&gt;nr, 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);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smy</a:t>
            </a:r>
            <a:r>
              <a:rPr lang="en-US" sz="1400" dirty="0"/>
              <a:t> = f2d (</a:t>
            </a:r>
            <a:r>
              <a:rPr lang="en-US" sz="1400" dirty="0" err="1"/>
              <a:t>im</a:t>
            </a:r>
            <a:r>
              <a:rPr lang="en-US" sz="1400" dirty="0"/>
              <a:t>-&gt;info-&gt;nr, </a:t>
            </a:r>
            <a:r>
              <a:rPr lang="en-US" sz="1400" dirty="0" err="1"/>
              <a:t>im</a:t>
            </a:r>
            <a:r>
              <a:rPr lang="en-US" sz="1400" dirty="0"/>
              <a:t>-&gt;info-&gt;</a:t>
            </a:r>
            <a:r>
              <a:rPr lang="en-US" sz="1400" dirty="0" err="1"/>
              <a:t>nc</a:t>
            </a:r>
            <a:r>
              <a:rPr lang="en-US" sz="1400" dirty="0"/>
              <a:t>);</a:t>
            </a:r>
          </a:p>
          <a:p>
            <a:r>
              <a:rPr lang="en-US" sz="14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6019800" y="337066"/>
            <a:ext cx="73468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canny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64235" y="1524000"/>
            <a:ext cx="138050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meanGauss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6" name="Straight Arrow Connector 5"/>
          <p:cNvCxnSpPr>
            <a:stCxn id="3" idx="2"/>
          </p:cNvCxnSpPr>
          <p:nvPr/>
        </p:nvCxnSpPr>
        <p:spPr>
          <a:xfrm>
            <a:off x="6387144" y="706398"/>
            <a:ext cx="89856" cy="817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315200" y="1115199"/>
            <a:ext cx="917239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dGauss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629400" y="706398"/>
            <a:ext cx="685800" cy="408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65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351</Words>
  <Application>Microsoft Office PowerPoint</Application>
  <PresentationFormat>On-screen Show (4:3)</PresentationFormat>
  <Paragraphs>460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Canny Operator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Portland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mperkows</dc:creator>
  <cp:lastModifiedBy>mperkows</cp:lastModifiedBy>
  <cp:revision>7</cp:revision>
  <dcterms:created xsi:type="dcterms:W3CDTF">2012-07-14T16:22:22Z</dcterms:created>
  <dcterms:modified xsi:type="dcterms:W3CDTF">2012-07-14T17:24:33Z</dcterms:modified>
</cp:coreProperties>
</file>